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9"/>
  </p:notesMasterIdLst>
  <p:handoutMasterIdLst>
    <p:handoutMasterId r:id="rId10"/>
  </p:handoutMasterIdLst>
  <p:sldIdLst>
    <p:sldId id="335" r:id="rId2"/>
    <p:sldId id="376" r:id="rId3"/>
    <p:sldId id="377" r:id="rId4"/>
    <p:sldId id="378" r:id="rId5"/>
    <p:sldId id="381" r:id="rId6"/>
    <p:sldId id="380" r:id="rId7"/>
    <p:sldId id="379" r:id="rId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A8A2"/>
    <a:srgbClr val="105766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9" autoAdjust="0"/>
    <p:restoredTop sz="94669" autoAdjust="0"/>
  </p:normalViewPr>
  <p:slideViewPr>
    <p:cSldViewPr>
      <p:cViewPr varScale="1">
        <p:scale>
          <a:sx n="103" d="100"/>
          <a:sy n="103" d="100"/>
        </p:scale>
        <p:origin x="-3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1032C-C2EC-45CE-828E-F8593536C80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6023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4C790-CB97-4C2D-BB94-706810D99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152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5D4149C1-B19A-4A49-8E42-3284EF16522B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2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0" cy="49331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3315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DB5F2524-93B8-48D9-B551-985441F91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2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F2524-93B8-48D9-B551-985441F910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86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EC954F-3C44-4CA8-95C7-AF01F183FACF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B20527-5F21-4808-AE2B-EC83B223AA06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51819-2596-46AB-BFDC-2528AC66F7C1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44B04-1CAA-4373-A842-8972D6C89163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06CF7-8D8E-4F61-9C06-1B5D2C0D03C4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EF7CC-6097-4D47-A0C1-70E5CB9866A0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A46D4-A08E-49C7-AE81-EFA845D60EF3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445E2C-09F6-4996-BC1A-9EEC5106EFC6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88C787-E7E6-4952-98E6-B11E1D3BC6FB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5E627E-BA6E-44FE-A7B3-DBD234C63995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47AAE0-A08D-438B-BA2F-EEB47FB69FC1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8F57EC-8B71-44B3-9035-84BEC70E17CA}" type="datetime1">
              <a:rPr lang="ru-RU" smtClean="0"/>
              <a:pPr/>
              <a:t>19.12.2018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onlinebanke.ru/mobilnoe-prilozhenie-sberbank-onlaj/#5" TargetMode="External"/><Relationship Id="rId2" Type="http://schemas.openxmlformats.org/officeDocument/2006/relationships/hyperlink" Target="http://vonlinebanke.ru/mobilnoe-prilozhenie-sberbank-onla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92696"/>
            <a:ext cx="6696744" cy="396044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Порядок </a:t>
            </a:r>
          </a:p>
          <a:p>
            <a:pPr algn="ctr"/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уплаты налогов через мобильное приложение Сбербанк  </a:t>
            </a:r>
            <a:r>
              <a:rPr lang="ru-RU" sz="6000" b="1" i="1" dirty="0" err="1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Онлайн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4076" t="19258" r="29891" b="23674"/>
          <a:stretch>
            <a:fillRect/>
          </a:stretch>
        </p:blipFill>
        <p:spPr bwMode="auto">
          <a:xfrm>
            <a:off x="251520" y="260648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Oval 1"/>
          <p:cNvSpPr>
            <a:spLocks noChangeArrowheads="1"/>
          </p:cNvSpPr>
          <p:nvPr/>
        </p:nvSpPr>
        <p:spPr bwMode="auto">
          <a:xfrm>
            <a:off x="107504" y="980728"/>
            <a:ext cx="295275" cy="276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907704" y="980728"/>
            <a:ext cx="295275" cy="276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179512" y="188640"/>
            <a:ext cx="295275" cy="276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Оплата налогов в мобильном приложении Сбербанк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 мы расскажем, как быстро оплатить налоги через мобильное приложение Сбербанк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затратив на это всего пару минут. Вам просто достаточно иметь под рукой смартфон с установленным приложением и квитанцию на оплату.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Пошаговая инструкция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Откройте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мобильное приложение Сбербанк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Онлайн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(если на вашем смартфоне не установлено данное приложение, то вы можете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бесплатно скачать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его в официальном интернет магазине приложений);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&amp;Ocy;&amp;pcy;&amp;lcy;&amp;acy;&amp;tcy;&amp;acy; &amp;ncy;&amp;acy;&amp;lcy;&amp;ocy;&amp;gcy;&amp;ocy;&amp;vcy; &amp;vcy; &amp;mcy;&amp;ocy;&amp;bcy;&amp;icy;&amp;lcy;&amp;softcy;&amp;ncy;&amp;ocy;&amp;mcy; &amp;pcy;&amp;rcy;&amp;icy;&amp;lcy;&amp;ocy;&amp;zhcy;&amp;iecy;&amp;ncy;&amp;icy;&amp;icy; &amp;Scy;&amp;bcy;&amp;iecy;&amp;rcy;&amp;bcy;&amp;acy;&amp;ncy;&amp;kcy; &amp;Ocy;&amp;ncy;&amp;lcy;&amp;acy;&amp;jcy;&amp;n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2896"/>
            <a:ext cx="770215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Ocy;&amp;pcy;&amp;lcy;&amp;acy;&amp;tcy;&amp;acy; &amp;ncy;&amp;acy;&amp;lcy;&amp;ocy;&amp;gcy;&amp;ocy;&amp;vcy; &amp;vcy; &amp;mcy;&amp;ocy;&amp;bcy;&amp;icy;&amp;lcy;&amp;softcy;&amp;ncy;&amp;ocy;&amp;mcy; &amp;pcy;&amp;rcy;&amp;icy;&amp;lcy;&amp;ocy;&amp;zhcy;&amp;iecy;&amp;ncy;&amp;icy;&amp;icy; &amp;Scy;&amp;bcy;&amp;iecy;&amp;rcy;&amp;bcy;&amp;acy;&amp;ncy;&amp;k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702152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14908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Введите 5-ти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пароль для доступа в систему;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С главной страницы перейдите в раздел меню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В разделе платежи найдите и выберите пункт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Налоги, штрафы, ГИБДД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(если вы выберите пункт «Оплата по QR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штрихкоду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то можете перейти сразу к «7» пункту инструкции;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В данной категории найдите и выберите из списка пункт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Поиск и оплата налогов ФНС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501008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Далее выбираем пункт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Поиск и оплата налогов ФСН (Оплата налогов по индексу документа)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Теперь вам необходимо ввести индекс документа. Ввести его можно двумя способами: вручную, либо отсканировав штрих-код. Чтобы отсканировать штрих-код квитанции нажмите соответствующую кнопку и наведите камеру на квадратный QR-код и подождите;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8) Далее вам потребуется выбрать карту для оплаты счета. Выберите нужную карту и нажмите на кнопку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</p:txBody>
      </p:sp>
      <p:pic>
        <p:nvPicPr>
          <p:cNvPr id="23554" name="Picture 2" descr="&amp;Ocy;&amp;pcy;&amp;lcy;&amp;acy;&amp;tcy;&amp;acy; &amp;ncy;&amp;acy;&amp;lcy;&amp;ocy;&amp;gcy;&amp;ocy;&amp;vcy; &amp;vcy; &amp;mcy;&amp;ocy;&amp;bcy;&amp;icy;&amp;lcy;&amp;softcy;&amp;ncy;&amp;ocy;&amp;mcy; &amp;pcy;&amp;rcy;&amp;icy;&amp;lcy;&amp;ocy;&amp;zhcy;&amp;iecy;&amp;ncy;&amp;icy;&amp;icy; &amp;Scy;&amp;bcy;&amp;iecy;&amp;rcy;&amp;bcy;&amp;acy;&amp;ncy;&amp;k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37440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9511" t="21378" r="35190" b="23852"/>
          <a:stretch>
            <a:fillRect/>
          </a:stretch>
        </p:blipFill>
        <p:spPr bwMode="auto">
          <a:xfrm>
            <a:off x="395536" y="260648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3098" t="43286" r="28396" b="18552"/>
          <a:stretch>
            <a:fillRect/>
          </a:stretch>
        </p:blipFill>
        <p:spPr bwMode="auto">
          <a:xfrm>
            <a:off x="3851920" y="3429000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436096" y="816243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 документа находится в верху извещения, полученного из налогового органа по почте, либо в Личном кабинете на сайте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789040"/>
            <a:ext cx="7632848" cy="23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9) В случае оплаты налогов по ИНН выбираем пункт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Поиск просроченных налогов по ИНН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10) Теперь вам необходимо ввести свой ИНН, либо лица за которое оплачиваете задолженность.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11) Далее вам потребуется выбрать карту для оплаты счета. Выберите нужную карту и нажмите на кнопку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12) На следующем шаге вы можете ознакомиться с реквизитами налогового органа вашего региона. Обязательно сверьте информацию с наименованием получателя. Если все данные верны нажмите на кнопку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2826" t="23322" r="22011" b="34982"/>
          <a:stretch>
            <a:fillRect/>
          </a:stretch>
        </p:blipFill>
        <p:spPr bwMode="auto">
          <a:xfrm>
            <a:off x="1835696" y="332656"/>
            <a:ext cx="55446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13) В открывшемся окне к имеющейся информации добавится пункт с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суммой платежа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Размер платежа автоматически определяется исходя из индекса документа, и должна совпадать с указанной в квитанции суммой. При необходимости вы можете изменить сумму оплаты, а затем нажать на кнопку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14) Теперь перед вами находится вся информация об операции по оплате налогов. Если все введенные данные верны, то остается нажать на кнопку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Подтвердить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для завершения оплаты;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15) На этом все. Оплата налогов выполнена успешно. При необходимости вы можете сохранить квитанцию об оплате, нажав на кнопку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Сохранить чек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либо потом найти эту операцию в разделе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распечатать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чек.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&amp;Ocy;&amp;pcy;&amp;lcy;&amp;acy;&amp;tcy;&amp;acy; &amp;ncy;&amp;acy;&amp;lcy;&amp;ocy;&amp;gcy;&amp;ocy;&amp;vcy; &amp;vcy; &amp;mcy;&amp;ocy;&amp;bcy;&amp;icy;&amp;lcy;&amp;softcy;&amp;ncy;&amp;ocy;&amp;mcy; &amp;pcy;&amp;rcy;&amp;icy;&amp;lcy;&amp;ocy;&amp;zhcy;&amp;iecy;&amp;ncy;&amp;icy;&amp;icy; &amp;Scy;&amp;bcy;&amp;iecy;&amp;rcy;&amp;bcy;&amp;acy;&amp;ncy;&amp;k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7414122" cy="325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469</Words>
  <Application>Microsoft Office PowerPoint</Application>
  <PresentationFormat>Экран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работе  с обращениями граждан   в администрации района  за 2012 год</dc:title>
  <dc:creator>Windows 8</dc:creator>
  <cp:lastModifiedBy>Стогова Анна Николаевна</cp:lastModifiedBy>
  <cp:revision>472</cp:revision>
  <cp:lastPrinted>2018-02-09T11:31:37Z</cp:lastPrinted>
  <dcterms:created xsi:type="dcterms:W3CDTF">2013-02-12T11:05:22Z</dcterms:created>
  <dcterms:modified xsi:type="dcterms:W3CDTF">2018-12-19T07:14:06Z</dcterms:modified>
</cp:coreProperties>
</file>