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5" r:id="rId6"/>
    <p:sldId id="266" r:id="rId7"/>
    <p:sldId id="263" r:id="rId8"/>
    <p:sldId id="264" r:id="rId9"/>
    <p:sldId id="267" r:id="rId10"/>
    <p:sldId id="25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72AB80-68CE-4B79-BC96-FAA59F4CF7E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4493D-8176-4449-9EC7-041D5B12F6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ok.ru/group/57501502603286" TargetMode="External"/><Relationship Id="rId4" Type="http://schemas.openxmlformats.org/officeDocument/2006/relationships/hyperlink" Target="https://vk.com/public19557890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ok.ru/group/57501502603286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vk.com/public195578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vk.com/public195578909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ok.ru/group/57501502603286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ok.ru/group/57501502603286" TargetMode="External"/><Relationship Id="rId4" Type="http://schemas.openxmlformats.org/officeDocument/2006/relationships/hyperlink" Target="https://vk.com/public19557890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k.ru/group/57501502603286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vk.com/public195578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vk.com/public195578909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ok.ru/group/5750150260328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k.ru/group/57501502603286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vk.com/public195578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898791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  МЕРОПРИЯТИЙ, ПОСВЯЩЕННЫХ 92-Й  ГОДОВЩИНЕ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ОБРАЗОВАНИЯ НИЖНЕВАРТОВСКОГО РАЙОНА,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ДНЮ РОССИИ.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асер\Desktop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58" y="338745"/>
            <a:ext cx="4215798" cy="30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сер\Desktop\Новое\Без 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745"/>
            <a:ext cx="3304406" cy="33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2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14652"/>
            <a:ext cx="589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акция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ТРИКОЛОР»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сер\Desktop\Презентация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71" y="3278900"/>
            <a:ext cx="4904929" cy="36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876256" y="362302"/>
            <a:ext cx="1853262" cy="864970"/>
            <a:chOff x="1403648" y="3429000"/>
            <a:chExt cx="6840608" cy="3306279"/>
          </a:xfrm>
        </p:grpSpPr>
        <p:pic>
          <p:nvPicPr>
            <p:cNvPr id="8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95536" y="1412776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«Российский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стартует с 10 июня 2020 года.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«Российский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символизирует единение народа, уважение  и чувство гордости за   страну, в которой мы живем! Уважение к символу нашей Родины должно стать нормой жизни и гражданской культуры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Нижневартовского района!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 с российским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доступны жителям района во всех местах, доступных для посещения: администрации поселений, продуктовые магазины, аптеки, АЗС и т.д.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МАУ «Центр развития образования и молодежной политики» -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Шамова.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</a:t>
            </a:r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(3466) 41-07-82, 41-36-90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76256" y="362302"/>
            <a:ext cx="1853262" cy="864970"/>
            <a:chOff x="1403648" y="3429000"/>
            <a:chExt cx="6840608" cy="3306279"/>
          </a:xfrm>
        </p:grpSpPr>
        <p:pic>
          <p:nvPicPr>
            <p:cNvPr id="5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83568" y="314652"/>
            <a:ext cx="5893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мастер-классы по изготовлению открытки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 ДНЕМ  РОССИИ!».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44824"/>
            <a:ext cx="576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видеороликов с процессом изготовления праздничных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открыток.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планируется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Днем рождения, Нижневартовский район!», расположенной в социальной сети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 адресу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https://vk.com/public195578909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социальной сети «Одноклассники», расположенной по адресу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https://ok.ru/group/57501502603286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хештегами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ОткрыткаДеньРоссииНВрайон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России/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СпасибоНВрайон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открыток будут рекомендованы для размещения в праздничном выпуске газеты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«Новости Приобья»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управления культуры администрации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Анна Владимировна Фадеева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41-49-59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сер\Desktop\Презентация\s120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526">
            <a:off x="6696916" y="1699647"/>
            <a:ext cx="2149144" cy="21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сер\Desktop\Презентация\140x-Day_of_Russi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795">
            <a:off x="6392335" y="3697370"/>
            <a:ext cx="2127888" cy="27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сер\Desktop\Презентация\s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844">
            <a:off x="6354928" y="2835664"/>
            <a:ext cx="2202703" cy="22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онлайн-фестиваль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творчества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«ПОКА ВСЕ ДОМА»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5616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мая по 15 июня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реализуется онлайн-фестиваль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дома»,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включающий 5 номинаций «Готовим всей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семьей», «Мастерим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семьей», «Пойми меня»,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реликвии»,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«Талантливы вместе».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видеоматериалами онлайн-фестиваля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«С Днем рождения, Нижневартовский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 в социальной сети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https://vk.com/public195578909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социальной сети «Одноклассники», расположенной по адресу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ok.ru/group/57501502603286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набрав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поисковой строке следующие хештеги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МастерклассСемьиНВрайон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РеликвииСемьиНВрайон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професПоймименяНВрайон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ТалантливывместеНВрайон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администрации района –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Бабишева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41-68-60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сер\Desktop\Фоны для объявлений\Афиши\Бесценные реликв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34" y="1196752"/>
            <a:ext cx="1812722" cy="128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сер\Desktop\Фоны для объявлений\Афиши\Готовим всей семь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3" y="2582383"/>
            <a:ext cx="1808443" cy="1278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сер\Desktop\Фоны для объявлений\Афиши\Мастерим умело всей семь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34" y="3947510"/>
            <a:ext cx="1812722" cy="128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сер\Desktop\Фоны для объявлений\Афиши\Пойми мен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62" y="5325997"/>
            <a:ext cx="1809394" cy="127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сер\Desktop\Фоны для объявлений\Афиши\Талантливы вмест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79" y="5341248"/>
            <a:ext cx="1821102" cy="128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804248" y="260648"/>
            <a:ext cx="1853262" cy="864970"/>
            <a:chOff x="1403648" y="3429000"/>
            <a:chExt cx="6840608" cy="3306279"/>
          </a:xfrm>
        </p:grpSpPr>
        <p:pic>
          <p:nvPicPr>
            <p:cNvPr id="13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63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23"/>
            <a:ext cx="650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онлайн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«ЗЕМЛЯКИ - О ЗЕМЛЯКАХ.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ЖИВУТ ПО СОСЕДСТВУ»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асер\Desktop\Музей 90-летие района\Вата\Шаламов В.М\Шаламов Владимир_спра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/>
          <a:stretch/>
        </p:blipFill>
        <p:spPr bwMode="auto">
          <a:xfrm>
            <a:off x="6949741" y="3933056"/>
            <a:ext cx="2059411" cy="11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60486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осуществляют сбор информации по телефону, фотоматериалов из семейных архивов посредством интернета и готовят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видеорассказ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демонстрацией собранных материалов о жизни земляков, внесших весомый вклад в становление и развитие района, живущих в поселениях.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могут рассказать о юбилярах года, супружеских парах, воспитавших достойных детей, ветеранах труда, ветеранах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– 1945 гг.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семьях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мероприятия проводится 05 -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июня 2020 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«С Днем рождения, Нижневартовский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vk.com/public195578909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также в социальной сети «Одноклассники», расположенной по адресу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ok.ru/group/57501502603286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хештегом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ЗемлякиоЗемлякахНВрайон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управления культуры администрации района – Алла Васильевна Бабишева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41-68-60</a:t>
            </a:r>
          </a:p>
        </p:txBody>
      </p:sp>
      <p:pic>
        <p:nvPicPr>
          <p:cNvPr id="1028" name="Picture 4" descr="C:\Users\асер\Desktop\Музей 90-летие района\Культура\Scan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/>
          <a:stretch/>
        </p:blipFill>
        <p:spPr bwMode="auto">
          <a:xfrm>
            <a:off x="6959014" y="2738381"/>
            <a:ext cx="2005475" cy="11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сер\Desktop\Музей 90-летие района\Для выставки\70-летие НВ-района. с. Ларья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16" y="5157192"/>
            <a:ext cx="2049936" cy="14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foto\f0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41" y="1301987"/>
            <a:ext cx="2005273" cy="13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020272" y="362302"/>
            <a:ext cx="1853262" cy="864970"/>
            <a:chOff x="1403648" y="3429000"/>
            <a:chExt cx="6840608" cy="3306279"/>
          </a:xfrm>
        </p:grpSpPr>
        <p:pic>
          <p:nvPicPr>
            <p:cNvPr id="12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9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сер\Desktop\Презентация\Без имени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876" y="1961438"/>
            <a:ext cx="2098508" cy="19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творчества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«ХОРОВОД ДРУЖБЫ»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сер\Desktop\Презентация\Без имени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1208"/>
            <a:ext cx="3816424" cy="30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67493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рассказом о национальных традициях представителей народов, проживающих в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районе, а также кулинарный онлайн-марафон «Кухни России».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– участие в национальных костюмах или с использованием элементов национального костюма. Номинации проекта – национальные песни, танцы, обряды, презентация национальных украшений 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сувениров, национальные блюда народов России.</a:t>
            </a:r>
          </a:p>
          <a:p>
            <a:pPr indent="45000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финале ролика должна прозвучать фраза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рождения, Нижневартовский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языке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мероприятия будет проводиться 12 июня 2020 г. в группе «С Днем рождения, Нижневартовский район!», расположенной по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vk.com/public195578909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,в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сети «Одноклассники», расположенной по адресу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ok.ru/group/57501502603286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хештегами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ХороводдружбыНВрайон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ВеликиеПесниВеликойРоссии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КухниРоссииНВрайон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также, 12 июня,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эфире Телевидения Нижневартовского 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управления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района –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Бабишева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41-68-60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092280" y="362302"/>
            <a:ext cx="1853262" cy="864970"/>
            <a:chOff x="1403648" y="3429000"/>
            <a:chExt cx="6840608" cy="3306279"/>
          </a:xfrm>
        </p:grpSpPr>
        <p:pic>
          <p:nvPicPr>
            <p:cNvPr id="11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22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58669"/>
            <a:ext cx="650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Онлайн-мероприятие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«САБАНТУЙ ОТ ПЕРВОГО ЛИЦА»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40768"/>
            <a:ext cx="61206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моего сердца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«Чай не пьешь? Где силы берешь»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видеоролики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с воспоминаниями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 в татаро-башкирском празднике «Сабантуй»,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номера, видео с рецептами блюд татарской и башкирской кухни, представляют национальные костюмы и орнаменты.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«Сила батыра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 видеоролики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 минут, в которых рассказывают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видах и достижениях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видах спорта.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Попурри «Эта песня твоя и моя»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исполняют попурри песни по одной строчке. Пение дополнено фотографиями с прошлых лет проведения «Сабантуя», видеофрагментами.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выступающие в конце выступления поздравляют с Сабантуем, с Днем России, с днем образования Нижневартовского района.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проводится 05 - 12 июня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«С Днем рождения, Нижневартовский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в социальной сети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 адресу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vk.com/public195578909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«Одноклассники», расположенной по адресу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https://ok.ru/group/57501502603286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СабантуйНВрайон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12 июня,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эфире Телевидения Нижневартовского района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управления культуры администрации района – Алла Васильевна Бабишева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41-68-60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сер\Desktop\Презентация\723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628800"/>
            <a:ext cx="2520280" cy="168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сер\Desktop\Презентация\98df68a6c244f8477e9312a3b130ad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429000"/>
            <a:ext cx="252028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сер\Desktop\Презентация\Sabantuj-2919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973320"/>
            <a:ext cx="2520280" cy="1679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32240" y="458079"/>
            <a:ext cx="1944217" cy="954697"/>
            <a:chOff x="1403648" y="3429000"/>
            <a:chExt cx="6840608" cy="3306279"/>
          </a:xfrm>
        </p:grpSpPr>
        <p:pic>
          <p:nvPicPr>
            <p:cNvPr id="13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429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8991" y="315813"/>
            <a:ext cx="632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фото-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«МОЕ СЕРДЦЕ-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 РАЙОН»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89995"/>
            <a:ext cx="56166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- ресурсах фотоколлажа с использованием изготовленной надписи и фотографий достопримечательностей района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изготовить в различных технологиях из различных материалов соответствующую надпись, сфотографироваться с ней, разработать фотоколлаж с использованием видов достопримечательностей района и разместить в социальных сетях.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будут рекомендованы для размещения в июньских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выпусках газеты «Новости Приобья».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 и молодежной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политики» - Оксана Васильевна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</a:t>
            </a:r>
            <a:r>
              <a:rPr lang="ru-RU" sz="1600" dirty="0"/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(3466) 41-07-82,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41-36-90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сер\Desktop\Презентация\d976c1d8452c1782b5712dc0e10229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70" y="1709259"/>
            <a:ext cx="2394087" cy="15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сер\Desktop\Презентация\6cfef49afe97aa2b8c2414cbe261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69" y="3429000"/>
            <a:ext cx="2394087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сер\Desktop\Презентация\img_05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70" y="5067633"/>
            <a:ext cx="2394582" cy="16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32240" y="530961"/>
            <a:ext cx="1944217" cy="954697"/>
            <a:chOff x="1403648" y="3429000"/>
            <a:chExt cx="6840608" cy="3306279"/>
          </a:xfrm>
        </p:grpSpPr>
        <p:pic>
          <p:nvPicPr>
            <p:cNvPr id="13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556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4624"/>
            <a:ext cx="650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– фестиваль традиционной культуры коренных народов Севера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«СТОЙБИЩЕ ПРИГЛАШАЕТ»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Фестиваль 91 районный\09 праздник национальных традиций\фестиваль  2019-06-12 14-28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20" y="1591018"/>
            <a:ext cx="1584176" cy="2133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961" y="1488841"/>
            <a:ext cx="6192688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Онлайн-фестиваль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мастер-класс по национальному декоративно-прикладному творчеству (изготовление изделия в различных техниках с использованием традиционных национальных материалов.</a:t>
            </a:r>
          </a:p>
          <a:p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конкурс родовых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чумов. Представители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представят экскурсию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родовому чуму с рассказом об особенностях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интерьера,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 костюма, орнаментов, украшений, охотничьего и рыболовного снаряжения, рассказом о представителях рода с демонстрацией материалов из семейных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архивов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фотоальбомов, исполнение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родовых песен, танцев,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обрядов.</a:t>
            </a:r>
          </a:p>
          <a:p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мероприятия будет проводится 12 июня 2020 г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«С Днем рождения, Нижневартовский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район!»,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</a:t>
            </a:r>
            <a:r>
              <a:rPr lang="ru-RU" sz="14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расположенной 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 </a:t>
            </a: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5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vk.com/public195578909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«Одноклассники», расположенной по адресу </a:t>
            </a:r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https://ok.ru/group/57501502603286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хештегом </a:t>
            </a:r>
            <a:r>
              <a:rPr lang="en-US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4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СтойбищеприглашаетНВрайон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 в эфире Телевидения Нижневартовского района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коренных малочисленных народов Севера управления по вопросам социальной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администрации района – </a:t>
            </a:r>
          </a:p>
          <a:p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ru-RU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</a:t>
            </a:r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Галкина</a:t>
            </a:r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49-87-04</a:t>
            </a:r>
            <a:endParaRPr lang="ru-RU" sz="1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фестиваль 2018\DSC_1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8" y="3861048"/>
            <a:ext cx="1857400" cy="123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естиваль 2018\DSC_12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8" y="5229199"/>
            <a:ext cx="1857400" cy="123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876256" y="260648"/>
            <a:ext cx="1944217" cy="954697"/>
            <a:chOff x="1403648" y="3429000"/>
            <a:chExt cx="6840608" cy="3306279"/>
          </a:xfrm>
        </p:grpSpPr>
        <p:pic>
          <p:nvPicPr>
            <p:cNvPr id="11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87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116632"/>
            <a:ext cx="70567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экскурсия по </a:t>
            </a:r>
            <a:endParaRPr lang="ru-RU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выставочной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</a:t>
            </a:r>
            <a:endParaRPr lang="ru-RU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«НИЖНЕВАРТОВСКИЙ РАЙОН – ЗЕМЛЯ ЛЕГЕНДАРНЫХ </a:t>
            </a:r>
            <a:r>
              <a:rPr lang="ru-RU" sz="2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</a:p>
          <a:p>
            <a:pPr algn="ctr"/>
            <a:r>
              <a:rPr lang="ru-RU" sz="2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СОБЫТИЙ»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132856"/>
            <a:ext cx="547260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посвящена истории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вклад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Победу в Великой Отечественной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1941 – 1945 гг.,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администрации района по укреплению единства народов, развитие православия на современном этапе, промышленное освоение территории, современные достижения.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мероприятия будет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проводится,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2020 г.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«С Днем рождения, Нижневартовский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район!»,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расположенной в социальной сети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 адресу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vk.com/public195578909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социальной сети «Одноклассники», расположенной по адресу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https://ok.ru/group/57501502603286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хештегом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ВыставкаНВрайон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12 июня 2020 г.,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эфире Телевидения Нижневартовского района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архивного отдела администрации района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Ирина Васильевна Конюхова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49-87-14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Ивановна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Князькова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(3466) 28-20-63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естиваль 91 районный\07 выставка-презентация историческая\фестиваль  2019-06-12 10-27-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5151"/>
          <a:stretch/>
        </p:blipFill>
        <p:spPr bwMode="auto">
          <a:xfrm>
            <a:off x="6698697" y="1556792"/>
            <a:ext cx="2052813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сер\Desktop\Музей 90-летие района\Для выставки\Scan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23345"/>
          <a:stretch/>
        </p:blipFill>
        <p:spPr bwMode="auto">
          <a:xfrm>
            <a:off x="6759486" y="3212976"/>
            <a:ext cx="1931235" cy="19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сер\Desktop\Музей 90-летие района\Для выставки\ГРЭС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/>
          <a:stretch/>
        </p:blipFill>
        <p:spPr bwMode="auto">
          <a:xfrm>
            <a:off x="6588224" y="5250904"/>
            <a:ext cx="2273760" cy="14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876256" y="530961"/>
            <a:ext cx="1944217" cy="954697"/>
            <a:chOff x="1403648" y="3429000"/>
            <a:chExt cx="6840608" cy="3306279"/>
          </a:xfrm>
        </p:grpSpPr>
        <p:pic>
          <p:nvPicPr>
            <p:cNvPr id="12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2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8991" y="315813"/>
            <a:ext cx="6323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волонтерская акция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«92 ДОБРЫХ ДЕЛА –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ДНЮ РОЖДЕНИЯ РАЙОНА»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по благоустройству территории, высадка деревьев, помощь людям старшего поколения, жителям с ограниченными возможностями здоровья, адресное поздравление с праздником по телефону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проводится с 05 по 12 июня 2020 г.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МАУ «Центр развития образования и молодежной политики» - Оксана Васильевна Шамова.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</a:t>
            </a:r>
            <a:r>
              <a:rPr lang="ru-RU" sz="1600" dirty="0"/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(3466) 41-07-82, 41-36-90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32240" y="530961"/>
            <a:ext cx="1944217" cy="954697"/>
            <a:chOff x="1403648" y="3429000"/>
            <a:chExt cx="6840608" cy="3306279"/>
          </a:xfrm>
        </p:grpSpPr>
        <p:pic>
          <p:nvPicPr>
            <p:cNvPr id="9" name="Picture 6" descr="C:\Users\асер\Desktop\Без имени-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458" y="3429000"/>
              <a:ext cx="4215798" cy="300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асер\Desktop\Новое\Без имени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429000"/>
              <a:ext cx="3304406" cy="330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асер\Desktop\Презентация\aedr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01610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сер\Desktop\Презентация\95904710_652101552004788_294654433945805870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56" y="1762460"/>
            <a:ext cx="2304256" cy="17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сер\Desktop\Презентация\100864447_1344656179257427_754685586248081212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0165"/>
            <a:ext cx="2304256" cy="19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сер\Desktop\Презентация\y_652dda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16" y="4704171"/>
            <a:ext cx="2993492" cy="19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00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1011</TotalTime>
  <Words>1309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асер</cp:lastModifiedBy>
  <cp:revision>67</cp:revision>
  <dcterms:created xsi:type="dcterms:W3CDTF">2020-05-29T11:19:04Z</dcterms:created>
  <dcterms:modified xsi:type="dcterms:W3CDTF">2020-06-03T06:39:38Z</dcterms:modified>
</cp:coreProperties>
</file>