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9" r:id="rId5"/>
    <p:sldId id="260" r:id="rId6"/>
    <p:sldId id="258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550C1-3F80-4018-B99E-99773DBDECA4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588B2-08A8-4050-B636-CF861CB1734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550C1-3F80-4018-B99E-99773DBDECA4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588B2-08A8-4050-B636-CF861CB173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550C1-3F80-4018-B99E-99773DBDECA4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588B2-08A8-4050-B636-CF861CB173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550C1-3F80-4018-B99E-99773DBDECA4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588B2-08A8-4050-B636-CF861CB1734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550C1-3F80-4018-B99E-99773DBDECA4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588B2-08A8-4050-B636-CF861CB173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550C1-3F80-4018-B99E-99773DBDECA4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588B2-08A8-4050-B636-CF861CB1734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550C1-3F80-4018-B99E-99773DBDECA4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588B2-08A8-4050-B636-CF861CB1734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550C1-3F80-4018-B99E-99773DBDECA4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588B2-08A8-4050-B636-CF861CB173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550C1-3F80-4018-B99E-99773DBDECA4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588B2-08A8-4050-B636-CF861CB173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550C1-3F80-4018-B99E-99773DBDECA4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588B2-08A8-4050-B636-CF861CB173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550C1-3F80-4018-B99E-99773DBDECA4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588B2-08A8-4050-B636-CF861CB1734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62550C1-3F80-4018-B99E-99773DBDECA4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0588B2-08A8-4050-B636-CF861CB1734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v7bKyahGL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2276872"/>
            <a:ext cx="8784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Нижневартовском районе,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освященные Дню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окончания Второй мировой войны</a:t>
            </a:r>
          </a:p>
        </p:txBody>
      </p:sp>
      <p:pic>
        <p:nvPicPr>
          <p:cNvPr id="6" name="Picture 4" descr="C:\Users\асер\Desktop\24 июня\ленточка Георгиевская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5" y="5977334"/>
            <a:ext cx="9132235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C:\Users\асер\Desktop\hdp8d92k8x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330378" cy="153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6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асер\Desktop\24 июня\ленточка Георгиевская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5" y="5977334"/>
            <a:ext cx="9132235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91680" y="325105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Районная акция </a:t>
            </a:r>
            <a:endParaRPr lang="ru-RU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двор – территория добрососедства»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09934" y="1268760"/>
            <a:ext cx="591053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Муаровая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лента медали «За Победу над Японией» стала народным символом Дальневосточной Победы – финальной точки Второй мировой войны. Цвета имеют свою символику: желтый - цвет солнца и тепла, красный - цвет Победы, белый - цвет флага Японии.  Жителям района предлагается украсить свой двор, улицу символикой акции, сфотографироваться на фоне улицы с соседями, земляками (до 3 человек с соблюдением всех мер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предосторожности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маски обязательны). Фото выкладываются в социальных сетях, сайтах учреждений социальной сферы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Хештеги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ДВПОБЕДА\МЕРОПРИЯТИЯНР</a:t>
            </a:r>
          </a:p>
        </p:txBody>
      </p:sp>
      <p:pic>
        <p:nvPicPr>
          <p:cNvPr id="9" name="Picture 9" descr="C:\Users\асер\Desktop\hdp8d92k8x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1169246" cy="134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асер\Desktop\Вторая мировая война\афиша\pogranichniki_zastavy_im_valentina_kotelnikova_rassmatrivaiut_trofeinyi_iaponskii_flag_manchzhuriia_1945_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0" y="1867409"/>
            <a:ext cx="2518120" cy="17056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сер\Desktop\Вторая мировая война\афиша\d3m2l5rortix7rjg_10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50" y="3855848"/>
            <a:ext cx="2501849" cy="1661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0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асер\Desktop\24 июня\ленточка Георгиевская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5" y="5977334"/>
            <a:ext cx="9132235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19672" y="325105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вокальный-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челлендж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-эстафета «Старые песни о главном»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09934" y="1412776"/>
            <a:ext cx="59105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культуры размещают в социальных сетях песни советских лет в исполнении жителей населенного пункта и передают эстафету следующему населенному пункту, следующему учреждению культуры:</a:t>
            </a:r>
          </a:p>
          <a:p>
            <a:pPr indent="457200"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Излучинск-Большетархово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Большетархово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Новоаганск, Новоаганск – Варьеган, Аган – Вата, Вата – Покур, Покур – Зайцева Речка, Зайцева Речка – Ваховск, Ваховск – Охтеурье, Охтеурье – Ларьяк, Ларьяк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Чехломей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Чехломей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Корлики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акции размещаются в группах социальных сетей с хештегом: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ДВПОБЕДА\МЕРОПРИЯТИЯНР</a:t>
            </a:r>
          </a:p>
        </p:txBody>
      </p:sp>
      <p:pic>
        <p:nvPicPr>
          <p:cNvPr id="9" name="Picture 9" descr="C:\Users\асер\Desktop\hdp8d92k8x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1169246" cy="134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асер\Desktop\Вторая мировая война\афиша\64779c733493abce53e1179467faf80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43291"/>
            <a:ext cx="2552420" cy="15577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сер\Desktop\Вторая мировая война\афиша\4c8a3b19ee9a0105009f359d5b6aacd6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78" y="3714130"/>
            <a:ext cx="2566961" cy="17310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5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15816" y="980728"/>
            <a:ext cx="590465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пройдет 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по 3 сентября 2020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 Через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 – желто-бело-красную ленту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цветах медали СССР «За Победу над Японией»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объединит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жителей в общей памяти о  том, что Победа во Второй мировой войне – это не только поверженный европейский фашизм, это еще и разгром японской экспансии на Дальнем Востоке, возврат территорий Сахалина и Курильских островов, установление новых мирных границ для Китая, Кореи, Монголии.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акции предлагается сфотографироваться с флагом России, прикрепить к фотографии изображение ленты, разместить фотографию в группе социальных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сетей.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будет своеобразной эстафетой, объединяющей всех нас в общей гордости за Отечество, Россию, славных защитников-освободителей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Хештеги для размещения: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#ДАЛЬНЕВОСТОЧНАЯПОБЕДА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#ДВПОБЕДА; #ГОД2020; #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УРОКИВТОРОЙМИРОВОЙ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3728" y="260648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Дальневосточная Победа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028" name="Picture 4" descr="C:\Users\асер\Desktop\24 июня\ленточка Георгиевская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5" y="6165304"/>
            <a:ext cx="9132235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асер\Desktop\hdp8d92k8x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35" y="146578"/>
            <a:ext cx="112384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сер\Desktop\Вторая мировая война\афиша\07ed27145e6b467d2dbe1c0f98cd62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2353493" cy="16268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сер\Desktop\Вторая мировая война\афиша\2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1" y="3789040"/>
            <a:ext cx="2353493" cy="17520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5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асер\Desktop\24 июня\ленточка Георгиевская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5" y="5977334"/>
            <a:ext cx="9132235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C:\Users\асер\Desktop\hdp8d92k8x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74" y="238468"/>
            <a:ext cx="1330378" cy="153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05339" y="1772816"/>
            <a:ext cx="54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пройдет 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по 3 сентября 2020 года в образовательных учреждениях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района.</a:t>
            </a:r>
          </a:p>
          <a:p>
            <a:pPr indent="45720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 участников с основными фактами и событиями боевых действий против японских милитаристов на Дальнем Востоке в августе–сентябре 1945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8991" y="713254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Дальневосточная Победа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2050" name="Picture 2" descr="C:\Users\асер\Desktop\Вторая мировая война\афиша\original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79" y="1959853"/>
            <a:ext cx="2523768" cy="1892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сер\Desktop\Вторая мировая война\афиша\img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79" y="3933056"/>
            <a:ext cx="2523768" cy="1892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сер\Desktop\Вторая мировая война\афиша\s12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33056"/>
            <a:ext cx="2854571" cy="1892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асер\Desktop\Вторая мировая война\афиша\Sovet_moto_194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06"/>
          <a:stretch/>
        </p:blipFill>
        <p:spPr bwMode="auto">
          <a:xfrm>
            <a:off x="5986953" y="3933056"/>
            <a:ext cx="2943291" cy="1892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62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асер\Desktop\24 июня\ленточка Георгиевская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5" y="5977334"/>
            <a:ext cx="9132235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5776" y="307540"/>
            <a:ext cx="6264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проект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«ПАЗЛ ПОБЕДЫ»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9092" y="2060848"/>
            <a:ext cx="80613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2 - 3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 2020 года приглашаем принять участие во всероссийском проекте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«ПАЗЛ ПОБЕДЫ»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Публикации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фотографий   с хештегами и благодарностью за Победу — это вклад каждого участника мероприятий 2 и 3 сентября в общую историю. Фотографии, размещенные в эти дни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собраны в единую картину дня, отобразив, таким образом, вклад каждого в общую Победу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Хештеги для публикации: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#ДВПОБЕДА, #ДАЛЬНЕВОСТОЧНАЯПОБЕДА, #УРОКИВТОРОЙМИРОВОЙ</a:t>
            </a:r>
          </a:p>
        </p:txBody>
      </p:sp>
      <p:pic>
        <p:nvPicPr>
          <p:cNvPr id="10" name="Picture 9" descr="C:\Users\асер\Desktop\hdp8d92k8x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74" y="116632"/>
            <a:ext cx="1330378" cy="153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82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асер\Desktop\24 июня\ленточка Георгиевская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5" y="5977334"/>
            <a:ext cx="9132235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39752" y="404664"/>
            <a:ext cx="6336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акция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Уроки Второй мировой»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3848" y="1556792"/>
            <a:ext cx="583264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пройдет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сентября 2020 года в 12.00 часов в 16 образовательных учреждениях района в формате классных часов,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дискуссий.</a:t>
            </a: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документальных источников, архивных документов, фотографий, воспоминаний участники акции узнают о ключевой роли Красной Армии в окончании Второй мировой войны и ее освободительной миссии не только для народов Европы, но и стран Азии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Хештеги для публикации:</a:t>
            </a:r>
          </a:p>
          <a:p>
            <a:pPr indent="457200"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урокивтороймировой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ДВПобеда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год2020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9" descr="C:\Users\асер\Desktop\hdp8d92k8x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74" y="238468"/>
            <a:ext cx="1330378" cy="153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асер\Desktop\Вторая мировая война\афиша\EXrDZv-XYAI1nJ-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88" y="1988840"/>
            <a:ext cx="2555428" cy="1689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сер\Desktop\Вторая мировая война\афиша\3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0"/>
          <a:stretch/>
        </p:blipFill>
        <p:spPr bwMode="auto">
          <a:xfrm>
            <a:off x="186076" y="3895894"/>
            <a:ext cx="2904051" cy="16273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41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асер\Desktop\24 июня\ленточка Георгиевская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5" y="5977334"/>
            <a:ext cx="9132235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5736" y="332656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Великое кино великой страны»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9792" y="1548075"/>
            <a:ext cx="62646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сентября 2020 в 19.00 на территории района запланирован федеральный проект «Великое кино великой страны»,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кинопоказ художественного кинофильма «Судьба человека» (режиссер С. Бондарчук по одноимённому рассказу М. Шолохова). Задача акции - укрепить антивоенные настроения через эмоциональное присоединение к героям фильма «Судьба Человека». В связи с режимом повышенной готовности на территории района проект будет реализован в интернет-формате. Кинопоказ состоится под хештегами: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#ВЕЛИКОЕКИНО; #ГОД2020; #ДВПОБЕДА.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официальных сайтах и в социальных сетях учреждений культуры  по ссылке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 https://www.youtube.com/watch?v=ov7bKyahGL4</a:t>
            </a:r>
            <a:r>
              <a:rPr lang="ru-RU" sz="2000" u="sng" dirty="0"/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9" descr="C:\Users\асер\Desktop\hdp8d92k8x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74" y="116632"/>
            <a:ext cx="1330378" cy="153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асер\Desktop\Вторая мировая война\афиша\kinopoisk.ru--718681--o--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25492"/>
            <a:ext cx="2092167" cy="344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30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асер\Desktop\24 июня\ленточка Георгиевская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5" y="5977334"/>
            <a:ext cx="9132235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5736" y="332656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Офлайн-проект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-выставка»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1556792"/>
            <a:ext cx="83529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Офлайн-проект «А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-выставка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пройдет 03 сентября 2020 года в 11:00 часов.</a:t>
            </a: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8 городских и сельских поселениях района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состоятся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-выставки военной техники с использованием технологий дополненной реальности, которая позволяет объединить онлайн видеоизображение и цифровые анимационные объекты. У входа в здание учреждений культуры будут размещены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-код для скачивания программы, пошаговая инструкция пользования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технологиями, требования к устройствам для просмотра моделей военной техники (смартфоны, выпущенные после 2017 года). Заранее в социальных сетях и на официальных сайтах учреждений культуры будет размещена информация о проведении акции и где будет размещен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-код. Также 3 сентября будут размещены фотоматериалы, в которых предложенные модели техники будут виртуально размещены на территории здания учреждений культуры.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9" descr="C:\Users\асер\Desktop\hdp8d92k8x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74" y="116632"/>
            <a:ext cx="1169246" cy="134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68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асер\Desktop\24 июня\ленточка Георгиевская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5" y="5977334"/>
            <a:ext cx="9132235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5736" y="332656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Офлайн-проект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Цветы Памяти»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87824" y="1882567"/>
            <a:ext cx="58326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Офлайн-проект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Цветы Памяти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пройдет 03 сентября 2020 года в 12:00 часов.</a:t>
            </a: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Главы городских и сельских поселений, волонтеры опустят в воду живые цветы и венки из живых цветов, перевязанные красно-желто-белой лентой, ставшей символом Дальневосточной Победы. </a:t>
            </a:r>
            <a:r>
              <a:rPr lang="ru-RU" sz="2000" dirty="0"/>
              <a:t>  </a:t>
            </a:r>
          </a:p>
          <a:p>
            <a:pPr indent="45720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9" descr="C:\Users\асер\Desktop\hdp8d92k8x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74" y="116632"/>
            <a:ext cx="1169246" cy="134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асер\Desktop\Вторая мировая война\афиша\regnum_picture_1565878326480922_normal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9" t="1250" r="31943" b="1913"/>
          <a:stretch/>
        </p:blipFill>
        <p:spPr bwMode="auto">
          <a:xfrm>
            <a:off x="493126" y="1700808"/>
            <a:ext cx="2278674" cy="413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0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асер\Desktop\24 июня\ленточка Георгиевская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5" y="5977334"/>
            <a:ext cx="9132235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91680" y="332656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акция «Диктант Победы»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1875596"/>
            <a:ext cx="83529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историческая акция пройдет 03 сентября 2020 года в 14:00 часов.</a:t>
            </a: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диктант смогут написать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жители 75 стран, а в России он пройдет в каждом из регионов. Участникам (представителям ветеранских, молодежных организаций, всем желающим) предложено ответить на 25 вопросов о событиях Великой Отечественной войны. Диктант можно будет написать в одном из пунктов проведения акции или онлайн. На сайте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диктантпобеды.рф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есть возможность предварительной регистрации на площадках проведения для участников акции. Оргкомитетом будет создано мобильное приложение «Диктанта Победы» для платформ А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ndroid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полным функционалом сайта акции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для участия в диктанте Победы можно будет зарегистрироваться на портале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pic>
        <p:nvPicPr>
          <p:cNvPr id="9" name="Picture 9" descr="C:\Users\асер\Desktop\hdp8d92k8x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1169246" cy="134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92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401</TotalTime>
  <Words>941</Words>
  <Application>Microsoft Office PowerPoint</Application>
  <PresentationFormat>Экран (4:3)</PresentationFormat>
  <Paragraphs>53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асер</dc:creator>
  <cp:lastModifiedBy>Бабишева Алла Васильевна</cp:lastModifiedBy>
  <cp:revision>36</cp:revision>
  <dcterms:created xsi:type="dcterms:W3CDTF">2020-06-19T07:47:02Z</dcterms:created>
  <dcterms:modified xsi:type="dcterms:W3CDTF">2020-09-01T09:23:55Z</dcterms:modified>
</cp:coreProperties>
</file>