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220" y="2348880"/>
            <a:ext cx="8712968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УЧРЕЖДЕНИЙ СОЦИАЛЬНОЙ СФЕРЫ НИЖНЕВАРТОВСКОГО РАЙОНА, ПРИУРОЧЕННЫХ К НОВОМУ ГОДУ И РОЖДЕСТВУ (2021 - 2022 ГГ.)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710024" cy="24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01" y="5057556"/>
            <a:ext cx="6501997" cy="17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-27384"/>
            <a:ext cx="2699792" cy="22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сер\Desktop\Новый год\Soon New Year #7 (20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9"/>
          <a:stretch/>
        </p:blipFill>
        <p:spPr bwMode="auto">
          <a:xfrm>
            <a:off x="2195736" y="-27384"/>
            <a:ext cx="4538582" cy="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8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868" y="1762938"/>
            <a:ext cx="8280920" cy="39703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ВОЛОНТЁРСКАЯ АКЦИЯ «НОВОГОДНИЙ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ПОЗДРАВИТЕЛЬНЫЙ МАРАФОН»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акции, волонтёры, поздравляют на дому ветеранов, детей- инвалидов, многодетные семьи с наступающим Новым годом.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акции размещается в 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сетях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района.</a:t>
            </a:r>
            <a:endParaRPr lang="ru-RU" sz="28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3212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605327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сер\Desktop\Новый год\Soon New Year #7 (20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37" y="2328"/>
            <a:ext cx="4538582" cy="15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4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868" y="1988840"/>
            <a:ext cx="8280920" cy="35394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СНЕЖНЫХ ГОРОДКОВ И ЁЛОК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декабря 2021 года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открытие снежных городков и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ёлок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Излучинск, с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Охтеурье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с.п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Ларьяк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Корлики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2021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состоится открытие снежного городка и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ёлки в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с.п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Ваховск </a:t>
            </a:r>
            <a:endParaRPr lang="ru-RU" sz="28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0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528270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сер\Desktop\Новый год\Soon New Year #7 (20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37" y="-27384"/>
            <a:ext cx="4538582" cy="15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3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42285"/>
            <a:ext cx="8280920" cy="52629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НОВОГОДНИЙ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МАСКАРАД НА ЛЬДУ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УЗОРЫ»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пройдет с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декабря 2021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2022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фото и видеороликов с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программой,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поздравлениями жителей района с Новым годом. 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мероприятии размещается в социальных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сетях учреждений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 хештегом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#Новогодниймаскарад2022НВрайон</a:t>
            </a:r>
            <a:endParaRPr lang="ru-RU" sz="28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3212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733256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4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280920" cy="52629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ОТКРЫТЫЙ РАЙОННЫЙ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ТВОРЧЕСКИХ РАБОТ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«РОЖДЕСТВЕНСКИЙ ВЕРТЕП»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состоится с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 по 30 декабря 2021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творческих работ участники самостоятельно выкладывают в социальной сети «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группе МАУ ДО «Спектр» в тематических альбомах в номинациях «Лучшая индивидуальная работа», «Лучшая семейная работа», «Лучшая коллективная работа», «Литературный конкурс «Рождество».</a:t>
            </a:r>
            <a:endParaRPr lang="ru-RU" sz="28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0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517232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4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690930"/>
            <a:ext cx="8388932" cy="39703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«РОЖДЕСТВЕНСКИЕ ЧТЕНИЯ» С УЧАСТИЕМ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МИТРОПОЛИТА ХАНТЫ-МАНСИЙСКОГО И СУРГУТСКОГО ПАВЛА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мероприятие пройдет в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половине января 2022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проведения будут подведены итоги открытого районного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творческих работ «Рождественский вертеп»</a:t>
            </a:r>
            <a:endParaRPr lang="ru-RU" sz="28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4" y="0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0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517231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сер\Desktop\Новый год\Soon New Year #7 (20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37" y="-27384"/>
            <a:ext cx="4538582" cy="15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7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534" y="2464152"/>
            <a:ext cx="8388932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 по 19 января 2022 года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посетить в социальных сетях и на официальных сайтах учреждений культуры просветительские программы, выставки и кинопоказы, посвященные Крещению Господню. </a:t>
            </a:r>
            <a:endParaRPr lang="ru-RU" sz="28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" y="0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0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517231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сер\Desktop\Новый год\Soon New Year #7 (20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37" y="-27384"/>
            <a:ext cx="4538582" cy="15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27995"/>
            <a:ext cx="6376707" cy="4401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«ЁЛКА ЖЕЛАНИЙ»</a:t>
            </a:r>
          </a:p>
          <a:p>
            <a:pPr algn="ctr"/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по 30 декабря 2021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дети из малообеспеченных семей района оставляют заявку на сайте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ЕЛКАЖЕЛАНИЙ.РФ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пишут, какой бы они хотели 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подарок в новогодние праздники.</a:t>
            </a: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асер\Desktop\Новый год\Дед Моро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" y="2494513"/>
            <a:ext cx="2880320" cy="43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2" y="0"/>
            <a:ext cx="2710024" cy="24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41754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2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8496944" cy="48936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ЮГОРСКАЯ НОВОГОДНЯЯ ЁЛКА </a:t>
            </a:r>
          </a:p>
          <a:p>
            <a:pPr algn="ctr"/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ГУБЕРНАТОРА </a:t>
            </a:r>
          </a:p>
          <a:p>
            <a:pPr algn="ctr"/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</a:p>
          <a:p>
            <a:pPr algn="ctr"/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ОКРУГА-ЮГРЫ</a:t>
            </a:r>
          </a:p>
          <a:p>
            <a:pPr algn="ctr"/>
            <a:endParaRPr lang="ru-RU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состоится </a:t>
            </a:r>
            <a:r>
              <a:rPr lang="ru-RU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2021 </a:t>
            </a:r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мероприятия будет проводиться в группах </a:t>
            </a:r>
          </a:p>
          <a:p>
            <a:pPr algn="ctr"/>
            <a:r>
              <a:rPr lang="ru-RU" sz="2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 «Концертно-театральный центр «Югра-классик» </a:t>
            </a:r>
            <a:endParaRPr lang="ru-RU" sz="2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сетях:</a:t>
            </a:r>
            <a:endParaRPr lang="ru-RU" sz="2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https://vk.com/ugraclassic</a:t>
            </a:r>
          </a:p>
          <a:p>
            <a:pPr algn="ctr"/>
            <a:r>
              <a:rPr lang="ru-RU" sz="2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https://www.instagram.com/ugraclassic/</a:t>
            </a:r>
          </a:p>
          <a:p>
            <a:pPr algn="ctr"/>
            <a:r>
              <a:rPr lang="ru-RU" sz="2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Однокласники</a:t>
            </a:r>
            <a:r>
              <a:rPr lang="ru-RU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https://ok.ru/yugraklassik</a:t>
            </a:r>
            <a:endParaRPr lang="ru-RU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0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00" y="6088995"/>
            <a:ext cx="2763798" cy="7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сер\Desktop\Новый год\Soon New Year #7 (20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54" y="-27384"/>
            <a:ext cx="3403091" cy="11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6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332051"/>
            <a:ext cx="8496944" cy="4401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QUIZZZ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онлайн-игра для всех желающих. 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пройдет на платформе «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с прямой трансляцией в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группу: </a:t>
            </a: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https://vk.com/ludidobro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мероприятия: 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2021 года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Начало: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18:00 часов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0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560703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асер\Desktop\Новый год\Soon New Year #7 (20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99" y="-27384"/>
            <a:ext cx="3889202" cy="13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8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8280920" cy="4401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КВАРТИРНИК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СЕРЕБРЯНЫХ ВОЛОНТЁРОВ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проводится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20 по 31 декабря 2021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предполагает размещение в социальных сетях учреждений культуры видеороликов с творческими 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номерами граждан пожилого возраста с 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хештегов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юграрядом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ДобрыйКвартирник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81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-8981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01" y="5517232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сер\Desktop\Новый год\Soon New Year #7 (20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39" y="15362"/>
            <a:ext cx="3285721" cy="11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14293"/>
            <a:ext cx="8784976" cy="52629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АКЦИЯ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ГОД В КАЖДЫЙ ДВОР»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пройдет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20 по 26 декабря 2021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акции будет представлено костюмированное поздравление творческими работниками учреждений культуры района своих односельчан 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видеоматериалы об участии в акции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выкладываются в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  с хештегами: </a:t>
            </a: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юграрядом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НовыйГодвкаждыйдомНВрайон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ЗимниеузорыНВрайон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9" y="-27384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0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34" y="5733256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5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280920" cy="52629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АКЦИЯ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«ДОБРАЯ ПОЧТА»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декабря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образования района началась подготовка к акции «Добрая почта». Обучающиеся, педагоги готовят открытки, письма-поздравления для пожилых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югорчан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рассылают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до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2021 года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об участии в акции публикуются 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 c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хэштегами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юграрядом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#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добраяпочта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6272" y="0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560703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1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540" y="111398"/>
            <a:ext cx="8280920" cy="56938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АКЦИЯ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 КВАРТИРНИК»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молодежной политики МАУ ДО «Спектр» с </a:t>
            </a:r>
            <a:r>
              <a:rPr lang="ru-RU" sz="28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20 по 25 декабря 2021 года </a:t>
            </a:r>
            <a:r>
              <a:rPr lang="ru-RU" sz="2800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организовано приглашение для участия жителей Нижневартовского района в «Добром </a:t>
            </a:r>
            <a:r>
              <a:rPr lang="ru-RU" sz="2800" dirty="0" err="1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квартирнике</a:t>
            </a:r>
            <a:r>
              <a:rPr lang="ru-RU" sz="2800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», а также оказана помощь в регистрации  на  сайте проекта «Новогодняя неделя добра» -  </a:t>
            </a:r>
            <a:r>
              <a:rPr lang="ru-RU" sz="2800" dirty="0" err="1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юграрядом.рф</a:t>
            </a:r>
            <a:endParaRPr lang="ru-RU" sz="2800" dirty="0" smtClean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sz="2800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и видеоматериалы об участии в акции выкладываются </a:t>
            </a:r>
          </a:p>
          <a:p>
            <a:pPr algn="ctr"/>
            <a:r>
              <a:rPr lang="ru-RU" sz="2800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 с </a:t>
            </a:r>
            <a:r>
              <a:rPr lang="ru-RU" sz="2800" dirty="0" err="1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хэштегами</a:t>
            </a:r>
            <a:r>
              <a:rPr lang="ru-RU" sz="2800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b="1" dirty="0" err="1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юграрядом</a:t>
            </a:r>
            <a:r>
              <a:rPr lang="ru-RU" sz="28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  #</a:t>
            </a:r>
            <a:r>
              <a:rPr lang="ru-RU" sz="2800" b="1" dirty="0" err="1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28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  #</a:t>
            </a:r>
            <a:r>
              <a:rPr lang="ru-RU" sz="2800" b="1" dirty="0" err="1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ДобрыйКвартирник</a:t>
            </a:r>
            <a:endParaRPr lang="ru-RU" sz="28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5278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7" y="5589240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1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ер\Desktop\Новый год\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8280920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КИНОАКЦИЯ 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«НОВОГОДНИЕ КАНИКУЛЫ»</a:t>
            </a: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Киноакция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декабря 2021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 января 2022 года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культуры района.</a:t>
            </a:r>
            <a:endParaRPr lang="ru-RU" sz="28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"/>
            <a:ext cx="2051720" cy="1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сер\Desktop\Новый год\Без имени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5278"/>
            <a:ext cx="1979712" cy="16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сер\Desktop\Новый год\free-png.ru-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01" y="5605327"/>
            <a:ext cx="4636006" cy="12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сер\Desktop\Новый год\film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1678441" cy="23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сер\Desktop\Новый год\film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94" y="3068960"/>
            <a:ext cx="1666652" cy="23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сер\Desktop\Новый год\cf1620c57508687141edea350816177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2051751" cy="23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сер\Desktop\Новый год\679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068960"/>
            <a:ext cx="1581930" cy="23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520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</TotalTime>
  <Words>662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асер</dc:creator>
  <cp:lastModifiedBy>асер</cp:lastModifiedBy>
  <cp:revision>16</cp:revision>
  <dcterms:created xsi:type="dcterms:W3CDTF">2021-12-23T13:06:02Z</dcterms:created>
  <dcterms:modified xsi:type="dcterms:W3CDTF">2021-12-23T16:26:15Z</dcterms:modified>
</cp:coreProperties>
</file>