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5"/>
  </p:notesMasterIdLst>
  <p:sldIdLst>
    <p:sldId id="275" r:id="rId2"/>
    <p:sldId id="258" r:id="rId3"/>
    <p:sldId id="259" r:id="rId4"/>
    <p:sldId id="267" r:id="rId5"/>
    <p:sldId id="273" r:id="rId6"/>
    <p:sldId id="264" r:id="rId7"/>
    <p:sldId id="263" r:id="rId8"/>
    <p:sldId id="268" r:id="rId9"/>
    <p:sldId id="269" r:id="rId10"/>
    <p:sldId id="271" r:id="rId11"/>
    <p:sldId id="272" r:id="rId12"/>
    <p:sldId id="274" r:id="rId13"/>
    <p:sldId id="262" r:id="rId14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FF"/>
    <a:srgbClr val="3D424E"/>
    <a:srgbClr val="0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 snapToObjects="1">
      <p:cViewPr varScale="1">
        <p:scale>
          <a:sx n="101" d="100"/>
          <a:sy n="101" d="100"/>
        </p:scale>
        <p:origin x="280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7E1CC-FF47-4BFA-A21A-692F36E9DD9F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14299-EB23-400D-BD38-E4DE0E13A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3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14299-EB23-400D-BD38-E4DE0E13AF8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4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latin typeface="Arial"/>
              </a:defRPr>
            </a:lvl1pPr>
            <a:lvl2pPr marL="337021" indent="0" algn="ctr">
              <a:buNone/>
              <a:defRPr/>
            </a:lvl2pPr>
            <a:lvl3pPr marL="674042" indent="0" algn="ctr">
              <a:buNone/>
              <a:defRPr/>
            </a:lvl3pPr>
            <a:lvl4pPr marL="1011062" indent="0" algn="ctr">
              <a:buNone/>
              <a:defRPr/>
            </a:lvl4pPr>
            <a:lvl5pPr marL="1348082" indent="0" algn="ctr">
              <a:buNone/>
              <a:defRPr/>
            </a:lvl5pPr>
            <a:lvl6pPr marL="1685104" indent="0" algn="ctr">
              <a:buNone/>
              <a:defRPr/>
            </a:lvl6pPr>
            <a:lvl7pPr marL="2022125" indent="0" algn="ctr">
              <a:buNone/>
              <a:defRPr/>
            </a:lvl7pPr>
            <a:lvl8pPr marL="2359145" indent="0" algn="ctr">
              <a:buNone/>
              <a:defRPr/>
            </a:lvl8pPr>
            <a:lvl9pPr marL="2696166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B33B9-0EF0-4D54-8094-3FF43A01D9E2}" type="datetime1">
              <a:rPr lang="ru-RU"/>
              <a:pPr>
                <a:defRPr/>
              </a:pPr>
              <a:t>17.01.2024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ED8AE-0CBB-49EA-BF2F-0CBF2FF03D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416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EC87-7D57-404D-972F-FAF9A3FBA246}" type="datetime1">
              <a:rPr lang="ru-RU"/>
              <a:pPr>
                <a:defRPr/>
              </a:pPr>
              <a:t>17.01.2024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62418-498F-4288-A927-6225C279A7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186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1" cy="4388644"/>
          </a:xfr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50192-FBBE-441A-BB13-07B439A201D7}" type="datetime1">
              <a:rPr lang="ru-RU"/>
              <a:pPr>
                <a:defRPr/>
              </a:pPr>
              <a:t>17.01.2024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7F376-F914-44A0-95B5-F5BC0117C4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368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3BFE9-5FB6-41CD-A24B-3AD3323653A5}" type="datetime1">
              <a:rPr lang="ru-RU"/>
              <a:pPr>
                <a:defRPr/>
              </a:pPr>
              <a:t>17.01.2024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A1BD-F10F-4566-90D6-3417F8EF87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995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3305178"/>
            <a:ext cx="7772400" cy="1021556"/>
          </a:xfrm>
        </p:spPr>
        <p:txBody>
          <a:bodyPr anchor="t"/>
          <a:lstStyle>
            <a:lvl1pPr algn="l">
              <a:defRPr sz="2976" b="1" cap="all">
                <a:latin typeface="Arial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180036"/>
            <a:ext cx="7772400" cy="1125140"/>
          </a:xfrm>
        </p:spPr>
        <p:txBody>
          <a:bodyPr anchor="b"/>
          <a:lstStyle>
            <a:lvl1pPr marL="0" indent="0">
              <a:buNone/>
              <a:defRPr sz="1455">
                <a:latin typeface="Arial"/>
              </a:defRPr>
            </a:lvl1pPr>
            <a:lvl2pPr marL="337021" indent="0">
              <a:buNone/>
              <a:defRPr sz="1323"/>
            </a:lvl2pPr>
            <a:lvl3pPr marL="674042" indent="0">
              <a:buNone/>
              <a:defRPr sz="1190"/>
            </a:lvl3pPr>
            <a:lvl4pPr marL="1011062" indent="0">
              <a:buNone/>
              <a:defRPr sz="1058"/>
            </a:lvl4pPr>
            <a:lvl5pPr marL="1348082" indent="0">
              <a:buNone/>
              <a:defRPr sz="1058"/>
            </a:lvl5pPr>
            <a:lvl6pPr marL="1685104" indent="0">
              <a:buNone/>
              <a:defRPr sz="1058"/>
            </a:lvl6pPr>
            <a:lvl7pPr marL="2022125" indent="0">
              <a:buNone/>
              <a:defRPr sz="1058"/>
            </a:lvl7pPr>
            <a:lvl8pPr marL="2359145" indent="0">
              <a:buNone/>
              <a:defRPr sz="1058"/>
            </a:lvl8pPr>
            <a:lvl9pPr marL="2696166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7B96-F639-4802-B3A3-8A1614DC453F}" type="datetime1">
              <a:rPr lang="ru-RU"/>
              <a:pPr>
                <a:defRPr/>
              </a:pPr>
              <a:t>17.01.2024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C268B-B89D-425D-B746-B28C79ABDB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25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599" cy="3394472"/>
          </a:xfrm>
        </p:spPr>
        <p:txBody>
          <a:bodyPr/>
          <a:lstStyle>
            <a:lvl1pPr>
              <a:defRPr sz="2051">
                <a:latin typeface="Arial"/>
              </a:defRPr>
            </a:lvl1pPr>
            <a:lvl2pPr>
              <a:defRPr sz="1786">
                <a:latin typeface="Arial"/>
              </a:defRPr>
            </a:lvl2pPr>
            <a:lvl3pPr>
              <a:defRPr sz="1455">
                <a:latin typeface="Arial"/>
              </a:defRPr>
            </a:lvl3pPr>
            <a:lvl4pPr>
              <a:defRPr sz="1323">
                <a:latin typeface="Arial"/>
              </a:defRPr>
            </a:lvl4pPr>
            <a:lvl5pPr>
              <a:defRPr sz="1323">
                <a:latin typeface="Arial"/>
              </a:defRPr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599" cy="3394472"/>
          </a:xfrm>
        </p:spPr>
        <p:txBody>
          <a:bodyPr/>
          <a:lstStyle>
            <a:lvl1pPr>
              <a:defRPr sz="2051">
                <a:latin typeface="Arial"/>
              </a:defRPr>
            </a:lvl1pPr>
            <a:lvl2pPr>
              <a:defRPr sz="1786">
                <a:latin typeface="Arial"/>
              </a:defRPr>
            </a:lvl2pPr>
            <a:lvl3pPr>
              <a:defRPr sz="1455">
                <a:latin typeface="Arial"/>
              </a:defRPr>
            </a:lvl3pPr>
            <a:lvl4pPr>
              <a:defRPr sz="1323">
                <a:latin typeface="Arial"/>
              </a:defRPr>
            </a:lvl4pPr>
            <a:lvl5pPr>
              <a:defRPr sz="1323">
                <a:latin typeface="Arial"/>
              </a:defRPr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280E2-02B8-4D05-BB4D-99AAA4D2091D}" type="datetime1">
              <a:rPr lang="ru-RU"/>
              <a:pPr>
                <a:defRPr/>
              </a:pPr>
              <a:t>17.01.2024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BD25-C258-4453-A3AE-5DDF2A21F4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805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786" b="1">
                <a:latin typeface="Arial"/>
              </a:defRPr>
            </a:lvl1pPr>
            <a:lvl2pPr marL="337021" indent="0">
              <a:buNone/>
              <a:defRPr sz="1455" b="1"/>
            </a:lvl2pPr>
            <a:lvl3pPr marL="674042" indent="0">
              <a:buNone/>
              <a:defRPr sz="1323" b="1"/>
            </a:lvl3pPr>
            <a:lvl4pPr marL="1011062" indent="0">
              <a:buNone/>
              <a:defRPr sz="1190" b="1"/>
            </a:lvl4pPr>
            <a:lvl5pPr marL="1348082" indent="0">
              <a:buNone/>
              <a:defRPr sz="1190" b="1"/>
            </a:lvl5pPr>
            <a:lvl6pPr marL="1685104" indent="0">
              <a:buNone/>
              <a:defRPr sz="1190" b="1"/>
            </a:lvl6pPr>
            <a:lvl7pPr marL="2022125" indent="0">
              <a:buNone/>
              <a:defRPr sz="1190" b="1"/>
            </a:lvl7pPr>
            <a:lvl8pPr marL="2359145" indent="0">
              <a:buNone/>
              <a:defRPr sz="1190" b="1"/>
            </a:lvl8pPr>
            <a:lvl9pPr marL="2696166" indent="0">
              <a:buNone/>
              <a:defRPr sz="11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1786">
                <a:latin typeface="Arial"/>
              </a:defRPr>
            </a:lvl1pPr>
            <a:lvl2pPr>
              <a:defRPr sz="1455">
                <a:latin typeface="Arial"/>
              </a:defRPr>
            </a:lvl2pPr>
            <a:lvl3pPr>
              <a:defRPr sz="1323">
                <a:latin typeface="Arial"/>
              </a:defRPr>
            </a:lvl3pPr>
            <a:lvl4pPr>
              <a:defRPr sz="1190">
                <a:latin typeface="Arial"/>
              </a:defRPr>
            </a:lvl4pPr>
            <a:lvl5pPr>
              <a:defRPr sz="1190">
                <a:latin typeface="Arial"/>
              </a:defRPr>
            </a:lvl5pPr>
            <a:lvl6pPr>
              <a:defRPr sz="1190"/>
            </a:lvl6pPr>
            <a:lvl7pPr>
              <a:defRPr sz="1190"/>
            </a:lvl7pPr>
            <a:lvl8pPr>
              <a:defRPr sz="1190"/>
            </a:lvl8pPr>
            <a:lvl9pPr>
              <a:defRPr sz="11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786" b="1">
                <a:latin typeface="Arial"/>
              </a:defRPr>
            </a:lvl1pPr>
            <a:lvl2pPr marL="337021" indent="0">
              <a:buNone/>
              <a:defRPr sz="1455" b="1"/>
            </a:lvl2pPr>
            <a:lvl3pPr marL="674042" indent="0">
              <a:buNone/>
              <a:defRPr sz="1323" b="1"/>
            </a:lvl3pPr>
            <a:lvl4pPr marL="1011062" indent="0">
              <a:buNone/>
              <a:defRPr sz="1190" b="1"/>
            </a:lvl4pPr>
            <a:lvl5pPr marL="1348082" indent="0">
              <a:buNone/>
              <a:defRPr sz="1190" b="1"/>
            </a:lvl5pPr>
            <a:lvl6pPr marL="1685104" indent="0">
              <a:buNone/>
              <a:defRPr sz="1190" b="1"/>
            </a:lvl6pPr>
            <a:lvl7pPr marL="2022125" indent="0">
              <a:buNone/>
              <a:defRPr sz="1190" b="1"/>
            </a:lvl7pPr>
            <a:lvl8pPr marL="2359145" indent="0">
              <a:buNone/>
              <a:defRPr sz="1190" b="1"/>
            </a:lvl8pPr>
            <a:lvl9pPr marL="2696166" indent="0">
              <a:buNone/>
              <a:defRPr sz="11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158"/>
            <a:ext cx="4041776" cy="2963466"/>
          </a:xfrm>
        </p:spPr>
        <p:txBody>
          <a:bodyPr/>
          <a:lstStyle>
            <a:lvl1pPr>
              <a:defRPr sz="1786">
                <a:latin typeface="Arial"/>
              </a:defRPr>
            </a:lvl1pPr>
            <a:lvl2pPr>
              <a:defRPr sz="1455">
                <a:latin typeface="Arial"/>
              </a:defRPr>
            </a:lvl2pPr>
            <a:lvl3pPr>
              <a:defRPr sz="1323">
                <a:latin typeface="Arial"/>
              </a:defRPr>
            </a:lvl3pPr>
            <a:lvl4pPr>
              <a:defRPr sz="1190">
                <a:latin typeface="Arial"/>
              </a:defRPr>
            </a:lvl4pPr>
            <a:lvl5pPr>
              <a:defRPr sz="1190">
                <a:latin typeface="Arial"/>
              </a:defRPr>
            </a:lvl5pPr>
            <a:lvl6pPr>
              <a:defRPr sz="1190"/>
            </a:lvl6pPr>
            <a:lvl7pPr>
              <a:defRPr sz="1190"/>
            </a:lvl7pPr>
            <a:lvl8pPr>
              <a:defRPr sz="1190"/>
            </a:lvl8pPr>
            <a:lvl9pPr>
              <a:defRPr sz="11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9A8D2-F761-429F-8DE0-85315BB4F4BE}" type="datetime1">
              <a:rPr lang="ru-RU"/>
              <a:pPr>
                <a:defRPr/>
              </a:pPr>
              <a:t>17.01.2024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4A585-D01F-4A1F-A408-4D5FC46CEE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62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D202-E0FE-4396-877F-EF854DAC9C89}" type="datetime1">
              <a:rPr lang="ru-RU"/>
              <a:pPr>
                <a:defRPr/>
              </a:pPr>
              <a:t>17.01.2024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EF2DC-3A65-43D7-B0AD-8AB64121CB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680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63A1D-9889-40A1-A82D-DC62F8AFB9FD}" type="datetime1">
              <a:rPr lang="ru-RU"/>
              <a:pPr>
                <a:defRPr/>
              </a:pPr>
              <a:t>17.01.2024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EBA06-4BDD-4096-9E0E-FA916AF98E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910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4" cy="871538"/>
          </a:xfrm>
        </p:spPr>
        <p:txBody>
          <a:bodyPr anchor="b"/>
          <a:lstStyle>
            <a:lvl1pPr algn="l">
              <a:defRPr sz="1455" b="1">
                <a:latin typeface="Arial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50" cy="4389835"/>
          </a:xfrm>
        </p:spPr>
        <p:txBody>
          <a:bodyPr/>
          <a:lstStyle>
            <a:lvl1pPr>
              <a:defRPr sz="2381">
                <a:latin typeface="Arial"/>
              </a:defRPr>
            </a:lvl1pPr>
            <a:lvl2pPr>
              <a:defRPr sz="2051">
                <a:latin typeface="Arial"/>
              </a:defRPr>
            </a:lvl2pPr>
            <a:lvl3pPr>
              <a:defRPr sz="1786">
                <a:latin typeface="Arial"/>
              </a:defRPr>
            </a:lvl3pPr>
            <a:lvl4pPr>
              <a:defRPr sz="1455">
                <a:latin typeface="Arial"/>
              </a:defRPr>
            </a:lvl4pPr>
            <a:lvl5pPr>
              <a:defRPr sz="1455">
                <a:latin typeface="Arial"/>
              </a:defRPr>
            </a:lvl5pPr>
            <a:lvl6pPr>
              <a:defRPr sz="1455"/>
            </a:lvl6pPr>
            <a:lvl7pPr>
              <a:defRPr sz="1455"/>
            </a:lvl7pPr>
            <a:lvl8pPr>
              <a:defRPr sz="1455"/>
            </a:lvl8pPr>
            <a:lvl9pPr>
              <a:defRPr sz="14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4" cy="3518297"/>
          </a:xfrm>
        </p:spPr>
        <p:txBody>
          <a:bodyPr/>
          <a:lstStyle>
            <a:lvl1pPr marL="0" indent="0">
              <a:buNone/>
              <a:defRPr sz="1058">
                <a:latin typeface="Arial"/>
              </a:defRPr>
            </a:lvl1pPr>
            <a:lvl2pPr marL="337021" indent="0">
              <a:buNone/>
              <a:defRPr sz="860"/>
            </a:lvl2pPr>
            <a:lvl3pPr marL="674042" indent="0">
              <a:buNone/>
              <a:defRPr sz="728"/>
            </a:lvl3pPr>
            <a:lvl4pPr marL="1011062" indent="0">
              <a:buNone/>
              <a:defRPr sz="662"/>
            </a:lvl4pPr>
            <a:lvl5pPr marL="1348082" indent="0">
              <a:buNone/>
              <a:defRPr sz="662"/>
            </a:lvl5pPr>
            <a:lvl6pPr marL="1685104" indent="0">
              <a:buNone/>
              <a:defRPr sz="662"/>
            </a:lvl6pPr>
            <a:lvl7pPr marL="2022125" indent="0">
              <a:buNone/>
              <a:defRPr sz="662"/>
            </a:lvl7pPr>
            <a:lvl8pPr marL="2359145" indent="0">
              <a:buNone/>
              <a:defRPr sz="662"/>
            </a:lvl8pPr>
            <a:lvl9pPr marL="2696166" indent="0">
              <a:buNone/>
              <a:defRPr sz="6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FA119-F899-4696-B22F-F288F97C2419}" type="datetime1">
              <a:rPr lang="ru-RU"/>
              <a:pPr>
                <a:defRPr/>
              </a:pPr>
              <a:t>17.01.2024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7B790-1895-445A-BCEC-B3CB7A0E19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749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1455" b="1">
                <a:latin typeface="Arial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381">
                <a:latin typeface="Arial"/>
              </a:defRPr>
            </a:lvl1pPr>
            <a:lvl2pPr marL="337021" indent="0">
              <a:buNone/>
              <a:defRPr sz="2051"/>
            </a:lvl2pPr>
            <a:lvl3pPr marL="674042" indent="0">
              <a:buNone/>
              <a:defRPr sz="1786"/>
            </a:lvl3pPr>
            <a:lvl4pPr marL="1011062" indent="0">
              <a:buNone/>
              <a:defRPr sz="1455"/>
            </a:lvl4pPr>
            <a:lvl5pPr marL="1348082" indent="0">
              <a:buNone/>
              <a:defRPr sz="1455"/>
            </a:lvl5pPr>
            <a:lvl6pPr marL="1685104" indent="0">
              <a:buNone/>
              <a:defRPr sz="1455"/>
            </a:lvl6pPr>
            <a:lvl7pPr marL="2022125" indent="0">
              <a:buNone/>
              <a:defRPr sz="1455"/>
            </a:lvl7pPr>
            <a:lvl8pPr marL="2359145" indent="0">
              <a:buNone/>
              <a:defRPr sz="1455"/>
            </a:lvl8pPr>
            <a:lvl9pPr marL="2696166" indent="0">
              <a:buNone/>
              <a:defRPr sz="1455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058">
                <a:latin typeface="Arial"/>
              </a:defRPr>
            </a:lvl1pPr>
            <a:lvl2pPr marL="337021" indent="0">
              <a:buNone/>
              <a:defRPr sz="860"/>
            </a:lvl2pPr>
            <a:lvl3pPr marL="674042" indent="0">
              <a:buNone/>
              <a:defRPr sz="728"/>
            </a:lvl3pPr>
            <a:lvl4pPr marL="1011062" indent="0">
              <a:buNone/>
              <a:defRPr sz="662"/>
            </a:lvl4pPr>
            <a:lvl5pPr marL="1348082" indent="0">
              <a:buNone/>
              <a:defRPr sz="662"/>
            </a:lvl5pPr>
            <a:lvl6pPr marL="1685104" indent="0">
              <a:buNone/>
              <a:defRPr sz="662"/>
            </a:lvl6pPr>
            <a:lvl7pPr marL="2022125" indent="0">
              <a:buNone/>
              <a:defRPr sz="662"/>
            </a:lvl7pPr>
            <a:lvl8pPr marL="2359145" indent="0">
              <a:buNone/>
              <a:defRPr sz="662"/>
            </a:lvl8pPr>
            <a:lvl9pPr marL="2696166" indent="0">
              <a:buNone/>
              <a:defRPr sz="6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EBD18-45AE-4E76-915D-683B509496EA}" type="datetime1">
              <a:rPr lang="ru-RU"/>
              <a:pPr>
                <a:defRPr/>
              </a:pPr>
              <a:t>17.01.2024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D642D-90A0-4ECB-90CB-AF39A23548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040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66" y="205782"/>
            <a:ext cx="8229470" cy="8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919" tIns="50960" rIns="101919" bIns="509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66" y="1200046"/>
            <a:ext cx="8229470" cy="339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919" tIns="50960" rIns="101919" bIns="50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65" y="4683640"/>
            <a:ext cx="2133042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19" tIns="50960" rIns="101919" bIns="5096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8">
                <a:latin typeface="Arial"/>
              </a:defRPr>
            </a:lvl1pPr>
          </a:lstStyle>
          <a:p>
            <a:pPr>
              <a:defRPr/>
            </a:pPr>
            <a:fld id="{532A98D1-E771-4FEF-BB3A-DFF68D3E9B86}" type="datetime1">
              <a:rPr lang="ru-RU"/>
              <a:pPr>
                <a:defRPr/>
              </a:pPr>
              <a:t>17.01.2024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68" y="4683640"/>
            <a:ext cx="2896866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19" tIns="50960" rIns="101919" bIns="5096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8"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94" y="4843226"/>
            <a:ext cx="2133042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19" tIns="50960" rIns="101919" bIns="509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8" smtClean="0"/>
            </a:lvl1pPr>
          </a:lstStyle>
          <a:p>
            <a:pPr>
              <a:defRPr/>
            </a:pPr>
            <a:fld id="{28F12F4E-53F6-4C40-B080-17C2C44976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72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41">
          <a:solidFill>
            <a:schemeClr val="tx2"/>
          </a:solidFill>
          <a:latin typeface="Arial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4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4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4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4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337021" algn="ctr" rtl="0" eaLnBrk="1" fontAlgn="base" hangingPunct="1">
        <a:spcBef>
          <a:spcPct val="0"/>
        </a:spcBef>
        <a:spcAft>
          <a:spcPct val="0"/>
        </a:spcAft>
        <a:defRPr sz="3241">
          <a:solidFill>
            <a:schemeClr val="tx2"/>
          </a:solidFill>
          <a:latin typeface="Arial" charset="0"/>
        </a:defRPr>
      </a:lvl6pPr>
      <a:lvl7pPr marL="674042" algn="ctr" rtl="0" eaLnBrk="1" fontAlgn="base" hangingPunct="1">
        <a:spcBef>
          <a:spcPct val="0"/>
        </a:spcBef>
        <a:spcAft>
          <a:spcPct val="0"/>
        </a:spcAft>
        <a:defRPr sz="3241">
          <a:solidFill>
            <a:schemeClr val="tx2"/>
          </a:solidFill>
          <a:latin typeface="Arial" charset="0"/>
        </a:defRPr>
      </a:lvl7pPr>
      <a:lvl8pPr marL="1011062" algn="ctr" rtl="0" eaLnBrk="1" fontAlgn="base" hangingPunct="1">
        <a:spcBef>
          <a:spcPct val="0"/>
        </a:spcBef>
        <a:spcAft>
          <a:spcPct val="0"/>
        </a:spcAft>
        <a:defRPr sz="3241">
          <a:solidFill>
            <a:schemeClr val="tx2"/>
          </a:solidFill>
          <a:latin typeface="Arial" charset="0"/>
        </a:defRPr>
      </a:lvl8pPr>
      <a:lvl9pPr marL="1348082" algn="ctr" rtl="0" eaLnBrk="1" fontAlgn="base" hangingPunct="1">
        <a:spcBef>
          <a:spcPct val="0"/>
        </a:spcBef>
        <a:spcAft>
          <a:spcPct val="0"/>
        </a:spcAft>
        <a:defRPr sz="3241">
          <a:solidFill>
            <a:schemeClr val="tx2"/>
          </a:solidFill>
          <a:latin typeface="Arial" charset="0"/>
        </a:defRPr>
      </a:lvl9pPr>
    </p:titleStyle>
    <p:bodyStyle>
      <a:lvl1pPr marL="251975" indent="-251975" algn="l" rtl="0" eaLnBrk="0" fontAlgn="base" hangingPunct="0">
        <a:spcBef>
          <a:spcPct val="20000"/>
        </a:spcBef>
        <a:spcAft>
          <a:spcPct val="0"/>
        </a:spcAft>
        <a:buChar char="•"/>
        <a:defRPr sz="2381">
          <a:solidFill>
            <a:schemeClr val="tx1"/>
          </a:solidFill>
          <a:latin typeface="Arial"/>
          <a:ea typeface="MS PGothic" pitchFamily="34" charset="-128"/>
          <a:cs typeface="ＭＳ Ｐゴシック" charset="-128"/>
        </a:defRPr>
      </a:lvl1pPr>
      <a:lvl2pPr marL="546995" indent="-209979" algn="l" rtl="0" eaLnBrk="0" fontAlgn="base" hangingPunct="0">
        <a:spcBef>
          <a:spcPct val="20000"/>
        </a:spcBef>
        <a:spcAft>
          <a:spcPct val="0"/>
        </a:spcAft>
        <a:buChar char="–"/>
        <a:defRPr sz="2051">
          <a:solidFill>
            <a:schemeClr val="tx1"/>
          </a:solidFill>
          <a:latin typeface="Arial"/>
          <a:ea typeface="MS PGothic" pitchFamily="34" charset="-128"/>
          <a:cs typeface="ＭＳ Ｐゴシック"/>
        </a:defRPr>
      </a:lvl2pPr>
      <a:lvl3pPr marL="842015" indent="-167983" algn="l" rtl="0" eaLnBrk="0" fontAlgn="base" hangingPunct="0">
        <a:spcBef>
          <a:spcPct val="20000"/>
        </a:spcBef>
        <a:spcAft>
          <a:spcPct val="0"/>
        </a:spcAft>
        <a:buChar char="•"/>
        <a:defRPr sz="1786">
          <a:solidFill>
            <a:schemeClr val="tx1"/>
          </a:solidFill>
          <a:latin typeface="Arial"/>
          <a:ea typeface="MS PGothic" pitchFamily="34" charset="-128"/>
          <a:cs typeface="ＭＳ Ｐゴシック"/>
        </a:defRPr>
      </a:lvl3pPr>
      <a:lvl4pPr marL="1179030" indent="-167983" algn="l" rtl="0" eaLnBrk="0" fontAlgn="base" hangingPunct="0">
        <a:spcBef>
          <a:spcPct val="20000"/>
        </a:spcBef>
        <a:spcAft>
          <a:spcPct val="0"/>
        </a:spcAft>
        <a:buChar char="–"/>
        <a:defRPr sz="1455">
          <a:solidFill>
            <a:schemeClr val="tx1"/>
          </a:solidFill>
          <a:latin typeface="Arial"/>
          <a:ea typeface="MS PGothic" pitchFamily="34" charset="-128"/>
          <a:cs typeface="ＭＳ Ｐゴシック"/>
        </a:defRPr>
      </a:lvl4pPr>
      <a:lvl5pPr marL="1516046" indent="-167983" algn="l" rtl="0" eaLnBrk="0" fontAlgn="base" hangingPunct="0">
        <a:spcBef>
          <a:spcPct val="20000"/>
        </a:spcBef>
        <a:spcAft>
          <a:spcPct val="0"/>
        </a:spcAft>
        <a:buChar char="»"/>
        <a:defRPr sz="1455">
          <a:solidFill>
            <a:schemeClr val="tx1"/>
          </a:solidFill>
          <a:latin typeface="Arial"/>
          <a:ea typeface="MS PGothic" pitchFamily="34" charset="-128"/>
          <a:cs typeface="ＭＳ Ｐゴシック"/>
        </a:defRPr>
      </a:lvl5pPr>
      <a:lvl6pPr marL="1853614" indent="-168511" algn="l" rtl="0" eaLnBrk="1" fontAlgn="base" hangingPunct="1">
        <a:spcBef>
          <a:spcPct val="20000"/>
        </a:spcBef>
        <a:spcAft>
          <a:spcPct val="0"/>
        </a:spcAft>
        <a:buChar char="»"/>
        <a:defRPr sz="1455">
          <a:solidFill>
            <a:schemeClr val="tx1"/>
          </a:solidFill>
          <a:latin typeface="+mn-lt"/>
        </a:defRPr>
      </a:lvl6pPr>
      <a:lvl7pPr marL="2190635" indent="-168511" algn="l" rtl="0" eaLnBrk="1" fontAlgn="base" hangingPunct="1">
        <a:spcBef>
          <a:spcPct val="20000"/>
        </a:spcBef>
        <a:spcAft>
          <a:spcPct val="0"/>
        </a:spcAft>
        <a:buChar char="»"/>
        <a:defRPr sz="1455">
          <a:solidFill>
            <a:schemeClr val="tx1"/>
          </a:solidFill>
          <a:latin typeface="+mn-lt"/>
        </a:defRPr>
      </a:lvl7pPr>
      <a:lvl8pPr marL="2527655" indent="-168511" algn="l" rtl="0" eaLnBrk="1" fontAlgn="base" hangingPunct="1">
        <a:spcBef>
          <a:spcPct val="20000"/>
        </a:spcBef>
        <a:spcAft>
          <a:spcPct val="0"/>
        </a:spcAft>
        <a:buChar char="»"/>
        <a:defRPr sz="1455">
          <a:solidFill>
            <a:schemeClr val="tx1"/>
          </a:solidFill>
          <a:latin typeface="+mn-lt"/>
        </a:defRPr>
      </a:lvl8pPr>
      <a:lvl9pPr marL="2864677" indent="-168511" algn="l" rtl="0" eaLnBrk="1" fontAlgn="base" hangingPunct="1">
        <a:spcBef>
          <a:spcPct val="20000"/>
        </a:spcBef>
        <a:spcAft>
          <a:spcPct val="0"/>
        </a:spcAft>
        <a:buChar char="»"/>
        <a:defRPr sz="145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74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7021" algn="l" defTabSz="674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4042" algn="l" defTabSz="674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11062" algn="l" defTabSz="674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8082" algn="l" defTabSz="674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5104" algn="l" defTabSz="674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22125" algn="l" defTabSz="674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9145" algn="l" defTabSz="674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96166" algn="l" defTabSz="674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56213" y="2691226"/>
            <a:ext cx="7071359" cy="13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375" tIns="33687" rIns="67375" bIns="33687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kern="0" dirty="0">
                <a:solidFill>
                  <a:srgbClr val="3D424E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Администрация городского поселения Излучинск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kern="0" dirty="0">
                <a:solidFill>
                  <a:srgbClr val="3D424E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городское поселение Излучинск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kern="0" dirty="0">
                <a:solidFill>
                  <a:srgbClr val="3D424E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Нижневартовский  район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kern="0" dirty="0">
                <a:solidFill>
                  <a:srgbClr val="3D424E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Ханты-Мансийский автономный округ - Югра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9713" y="4490635"/>
            <a:ext cx="6764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35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pic>
        <p:nvPicPr>
          <p:cNvPr id="19" name="Рисунок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914" b="7674"/>
          <a:stretch>
            <a:fillRect/>
          </a:stretch>
        </p:blipFill>
        <p:spPr bwMode="auto">
          <a:xfrm>
            <a:off x="158658" y="4033453"/>
            <a:ext cx="3521065" cy="68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">
            <a:extLst>
              <a:ext uri="{FF2B5EF4-FFF2-40B4-BE49-F238E27FC236}">
                <a16:creationId xmlns:a16="http://schemas.microsoft.com/office/drawing/2014/main" id="{3768D65A-6EE6-520A-BF17-43349448F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8" y="1029901"/>
            <a:ext cx="757370" cy="97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6264" y="1493237"/>
            <a:ext cx="79112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kern="0" dirty="0">
                <a:solidFill>
                  <a:srgbClr val="3D424E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ПРЕЗЕНТАЦИЯ ПРОЕКТА</a:t>
            </a:r>
            <a:br>
              <a:rPr lang="ru-RU" sz="2000" kern="0" dirty="0">
                <a:solidFill>
                  <a:srgbClr val="3D424E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</a:br>
            <a:r>
              <a:rPr lang="ru-RU" sz="2000" kern="0" dirty="0" smtClean="0">
                <a:solidFill>
                  <a:srgbClr val="3D424E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«ЛЕСНАЯ ФАНТАЗИЯ»                                                      БЛАГОУСТРОЙСТВО </a:t>
            </a:r>
            <a:r>
              <a:rPr lang="ru-RU" sz="2000" kern="0" dirty="0">
                <a:solidFill>
                  <a:srgbClr val="3D424E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ДВОРОВОЙ ТЕРРИТОРИИ ЖИЛОГО ДОМА № 10, </a:t>
            </a:r>
            <a:r>
              <a:rPr lang="ru-RU" sz="2000" kern="0" dirty="0" smtClean="0">
                <a:solidFill>
                  <a:srgbClr val="3D424E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УЛ</a:t>
            </a:r>
            <a:r>
              <a:rPr lang="ru-RU" sz="2000" kern="0" dirty="0">
                <a:solidFill>
                  <a:srgbClr val="3D424E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. НАБЕРЕЖНАЯ, ПГТ. </a:t>
            </a:r>
            <a:r>
              <a:rPr lang="ru-RU" sz="2000" kern="0" dirty="0" smtClean="0">
                <a:solidFill>
                  <a:srgbClr val="3D424E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ИЗЛУЧИНСК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9476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6883" y="180279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МАЛЫЕ АРХИТЕКТУРНЫЕ ФОРМЫ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281854" y="4163034"/>
            <a:ext cx="2694802" cy="691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8" y="1094177"/>
            <a:ext cx="7499980" cy="35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2015" y="159874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МАЛЫЕ АРХИТЕКТУРНЫЕ ФОРМЫ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281854" y="4163034"/>
            <a:ext cx="2694802" cy="691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798" y="1140340"/>
            <a:ext cx="5347858" cy="3251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87" y="1534108"/>
            <a:ext cx="35433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6758" y="90731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281854" y="4163034"/>
            <a:ext cx="2694802" cy="691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39" y="2490439"/>
            <a:ext cx="2165570" cy="2230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221" y="2895438"/>
            <a:ext cx="2035426" cy="1877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211" y="2682705"/>
            <a:ext cx="2680106" cy="20379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588" y="985785"/>
            <a:ext cx="2410695" cy="16162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3796" y="1051958"/>
            <a:ext cx="2272276" cy="18434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390" y="1053860"/>
            <a:ext cx="1098368" cy="132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3264" y="102898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32985" y="1197031"/>
            <a:ext cx="3450097" cy="3586429"/>
          </a:xfrm>
        </p:spPr>
        <p:txBody>
          <a:bodyPr>
            <a:normAutofit/>
          </a:bodyPr>
          <a:lstStyle/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проекта </a:t>
            </a:r>
            <a:endParaRPr lang="ru-RU" sz="1400" dirty="0" smtClean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«Лесная фантазия»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дворовой территории жилого дома № 10 по ул. Набережная, пгт.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Излучинск </a:t>
            </a:r>
            <a:r>
              <a:rPr lang="ru-RU" sz="14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осуществляться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«Жилищно-коммунальный комплекс и городская среда в городском поселении Излучинск».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Ориентировочная стоимость работ проекта по благоустройству дворовой территории приведена в таблице на 2-3 квартал 2024 года.</a:t>
            </a:r>
          </a:p>
          <a:p>
            <a:pPr marL="0" lvl="1" algn="l">
              <a:spcBef>
                <a:spcPct val="0"/>
              </a:spcBef>
            </a:pP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244584"/>
              </p:ext>
            </p:extLst>
          </p:nvPr>
        </p:nvGraphicFramePr>
        <p:xfrm>
          <a:off x="323528" y="1225057"/>
          <a:ext cx="4909457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ru-RU" sz="14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Объем,</a:t>
                      </a:r>
                      <a:endParaRPr lang="ru-RU" sz="1400" baseline="0" dirty="0" smtClean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4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объеме,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4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aseline="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346 147,15</a:t>
                      </a:r>
                      <a:endParaRPr lang="ru-RU" sz="16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</a:t>
                      </a:r>
                      <a:endParaRPr lang="ru-RU" sz="16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2 281 144,20</a:t>
                      </a:r>
                      <a:endParaRPr lang="ru-RU" sz="16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29,87</a:t>
                      </a:r>
                      <a:endParaRPr lang="ru-RU" sz="16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Внебюджетные источники</a:t>
                      </a:r>
                      <a:endParaRPr lang="ru-RU" sz="14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граждан</a:t>
                      </a:r>
                      <a:endParaRPr lang="ru-RU" sz="14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6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7 637 147,35</a:t>
                      </a:r>
                      <a:endParaRPr lang="ru-RU" sz="16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8132" y="123345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844" y="1009995"/>
            <a:ext cx="8671789" cy="372291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ПРОЕКТА: «Лесная фантазия» благоустройство дворовой территории жилого дома № 10,                       ул. Набережная, пгт. Излучинск.</a:t>
            </a:r>
          </a:p>
          <a:p>
            <a:pPr algn="just">
              <a:spcBef>
                <a:spcPts val="0"/>
              </a:spcBef>
            </a:pPr>
            <a:endParaRPr lang="ru-RU" sz="1400" dirty="0" smtClean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МЕСТОПОЛОЖЕНИЕ: дворовая территория расположена по улице Набережная д. 10, пгт. Излучинск, Нижневартовский район, Ханты-Мансийский автономный округ-Югра.</a:t>
            </a:r>
          </a:p>
          <a:p>
            <a:pPr lvl="0" algn="just">
              <a:spcBef>
                <a:spcPts val="0"/>
              </a:spcBef>
            </a:pPr>
            <a:endParaRPr lang="ru-RU" sz="1400" dirty="0" smtClean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ТЕКУЩЕМУ ИСПОЛЬЗОВАНИЮ: территория благоустройства </a:t>
            </a:r>
            <a:r>
              <a:rPr lang="ru-RU" sz="14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детскую игровую площадку с несовременными малыми архитектурными формами (горки, качели, комплекс из турников и колец, элементы хоз. Площадки, скамьи и урны) и песчаным покрытием. Из-за этого нерациональное использование территории, нет функционального зонирования, недостаточное количество зон отдыха для взрослого населения, недостаточное озеленение, несовременное детское оборудование.</a:t>
            </a:r>
          </a:p>
          <a:p>
            <a:pPr lvl="0" algn="just">
              <a:spcBef>
                <a:spcPts val="0"/>
              </a:spcBef>
            </a:pPr>
            <a:endParaRPr lang="ru-RU" sz="1400" dirty="0" smtClean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НЕОБХОДИМОСТИ БЛАГОУСТРОЙСТВА: </a:t>
            </a:r>
            <a:r>
              <a:rPr lang="ru-RU" sz="14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разработан в целях комплексного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4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благоустройства </a:t>
            </a:r>
            <a:r>
              <a:rPr lang="ru-RU" sz="14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поселения,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</a:t>
            </a:r>
            <a:r>
              <a:rPr lang="ru-RU" sz="14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14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облика городского поселения Излучинск и создания </a:t>
            </a:r>
            <a:r>
              <a:rPr lang="ru-RU" sz="14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благоприятных, комфортных условий для проживания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                               в </a:t>
            </a:r>
            <a:r>
              <a:rPr lang="ru-RU" sz="14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Техническим заданием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8922" y="126530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8" y="925137"/>
            <a:ext cx="7464628" cy="3858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8922" y="112542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ФОТОФИКСАЦИЯ СУЩЕСТВУЮЩЕЙ СИТУАЦИИ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463402" y="4500431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8" y="1262573"/>
            <a:ext cx="4167111" cy="312357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80" y="1262573"/>
            <a:ext cx="4143791" cy="312357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2014" y="46804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ФОТОФИКСАЦИЯ СУЩЕСТВУЮЩЕЙ СИТУАЦИИ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463402" y="4500431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27" y="1262573"/>
            <a:ext cx="4118517" cy="332429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469" y="1262572"/>
            <a:ext cx="4287770" cy="332429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800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3791" y="99041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КОНЦЕПТУАЛЬНЫХ И ПРОЕКТНЫХ РЕШЕНИЙ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386" y="966514"/>
            <a:ext cx="8496944" cy="4278593"/>
          </a:xfrm>
        </p:spPr>
        <p:txBody>
          <a:bodyPr>
            <a:normAutofit/>
          </a:bodyPr>
          <a:lstStyle/>
          <a:p>
            <a:pPr marL="0" lvl="1" algn="just">
              <a:spcBef>
                <a:spcPct val="0"/>
              </a:spcBef>
            </a:pP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КОНЦЕПТУАЛЬНАЯ ИДЕЯ: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развитие и благоустройство поселения,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направлены 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улучшение его внешнего  облика  и  создание  максимально благоприятных,  комфортных  условий  для  проживания  жителей  пгт. 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Излучинск</a:t>
            </a:r>
          </a:p>
          <a:p>
            <a:pPr marL="0" lvl="1" algn="l">
              <a:spcBef>
                <a:spcPct val="0"/>
              </a:spcBef>
            </a:pPr>
            <a:endParaRPr lang="ru-RU" sz="1100" dirty="0" smtClean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РЕШЕНИЯ: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проектирования является формирование современного и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функционального архитектурно-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художественного облика городской территории, привлекательной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различных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и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учитывающей их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интересы.</a:t>
            </a:r>
          </a:p>
          <a:p>
            <a:pPr marL="0" lvl="1" algn="just">
              <a:spcBef>
                <a:spcPct val="0"/>
              </a:spcBef>
            </a:pP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рассматриваемой территории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выполнен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дизайнерских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 ландшафтной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архитектуры                             с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сохранением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существующих пешеходных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путей и организации новых, с сохранением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существующих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насаждений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высадки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новых,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а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укомплектованием современными малыми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архитектурными формами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арт-объектами, а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именно:</a:t>
            </a:r>
          </a:p>
          <a:p>
            <a:pPr marL="0" lvl="1" algn="just">
              <a:spcBef>
                <a:spcPct val="0"/>
              </a:spcBef>
            </a:pP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устройство тематической детской площадки;</a:t>
            </a:r>
            <a:endParaRPr lang="ru-RU" sz="1100" dirty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зоны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населения;</a:t>
            </a:r>
          </a:p>
          <a:p>
            <a:pPr marL="0" lvl="1" algn="just">
              <a:spcBef>
                <a:spcPct val="0"/>
              </a:spcBef>
            </a:pP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устройство прогулочных дорожек с местами тихого отдыха;</a:t>
            </a:r>
          </a:p>
          <a:p>
            <a:pPr marL="0" lvl="1" algn="just">
              <a:spcBef>
                <a:spcPct val="0"/>
              </a:spcBef>
            </a:pP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дополнительного озеленения,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т.ч . для выделения функциональных зон;</a:t>
            </a:r>
          </a:p>
          <a:p>
            <a:pPr marL="0" lvl="1" algn="just">
              <a:spcBef>
                <a:spcPct val="0"/>
              </a:spcBef>
            </a:pP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устройство центра притяжения территории благоустройства путем размещения новогодней ели или арт-объекта.</a:t>
            </a:r>
          </a:p>
          <a:p>
            <a:pPr marL="0" lvl="1" algn="l">
              <a:spcBef>
                <a:spcPct val="0"/>
              </a:spcBef>
            </a:pPr>
            <a:endParaRPr lang="ru-RU" sz="1100" dirty="0" smtClean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6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ТЭП:</a:t>
            </a:r>
          </a:p>
          <a:p>
            <a:pPr marL="0" lvl="1" algn="l">
              <a:spcBef>
                <a:spcPct val="0"/>
              </a:spcBef>
            </a:pPr>
            <a:endParaRPr lang="ru-RU" sz="1600" dirty="0" smtClean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l">
              <a:spcBef>
                <a:spcPct val="0"/>
              </a:spcBef>
            </a:pPr>
            <a:endParaRPr lang="ru-RU" sz="1600" dirty="0" smtClean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l">
              <a:spcBef>
                <a:spcPct val="0"/>
              </a:spcBef>
            </a:pPr>
            <a:endParaRPr lang="ru-RU" sz="1600" dirty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l">
              <a:spcBef>
                <a:spcPct val="0"/>
              </a:spcBef>
            </a:pPr>
            <a:endParaRPr lang="ru-RU" sz="1600" dirty="0" smtClean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833533"/>
              </p:ext>
            </p:extLst>
          </p:nvPr>
        </p:nvGraphicFramePr>
        <p:xfrm>
          <a:off x="964104" y="3278937"/>
          <a:ext cx="7422358" cy="148317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02836">
                  <a:extLst>
                    <a:ext uri="{9D8B030D-6E8A-4147-A177-3AD203B41FA5}">
                      <a16:colId xmlns:a16="http://schemas.microsoft.com/office/drawing/2014/main" val="1379635190"/>
                    </a:ext>
                  </a:extLst>
                </a:gridCol>
                <a:gridCol w="1693139">
                  <a:extLst>
                    <a:ext uri="{9D8B030D-6E8A-4147-A177-3AD203B41FA5}">
                      <a16:colId xmlns:a16="http://schemas.microsoft.com/office/drawing/2014/main" val="1482847689"/>
                    </a:ext>
                  </a:extLst>
                </a:gridCol>
                <a:gridCol w="1226383">
                  <a:extLst>
                    <a:ext uri="{9D8B030D-6E8A-4147-A177-3AD203B41FA5}">
                      <a16:colId xmlns:a16="http://schemas.microsoft.com/office/drawing/2014/main" val="213705806"/>
                    </a:ext>
                  </a:extLst>
                </a:gridCol>
              </a:tblGrid>
              <a:tr h="240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275924"/>
                  </a:ext>
                </a:extLst>
              </a:tr>
              <a:tr h="2944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территории в условных границах благоустройства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056798"/>
                  </a:ext>
                </a:extLst>
              </a:tr>
              <a:tr h="2407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Площадь тротуаров и площадок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482,50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3558992"/>
                  </a:ext>
                </a:extLst>
              </a:tr>
              <a:tr h="5617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озеленения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кв.м.</a:t>
                      </a: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246,50</a:t>
                      </a: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943924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6242" y="185855"/>
            <a:ext cx="7700392" cy="58103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ВИЗУАЛЬНЫЕ ОБРАЗЫ И СХЕМЫ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566583"/>
            <a:ext cx="757538" cy="489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59" y="1011044"/>
            <a:ext cx="7797673" cy="364273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8921" y="140839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ВИЗУАЛЬНЫЕ ОБРАЗЫ И СХЕМЫ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281854" y="4163034"/>
            <a:ext cx="2694802" cy="691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1063083"/>
            <a:ext cx="7463541" cy="363529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294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4317" y="110982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ВИЗУАЛЬНЫЕ ОБРАЗЫ И СХЕМЫ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23528" y="5454996"/>
            <a:ext cx="2636931" cy="663306"/>
          </a:xfrm>
        </p:spPr>
        <p:txBody>
          <a:bodyPr>
            <a:noAutofit/>
          </a:bodyPr>
          <a:lstStyle/>
          <a:p>
            <a:pPr algn="l"/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281854" y="4163034"/>
            <a:ext cx="2694802" cy="691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46" y="1048215"/>
            <a:ext cx="7321998" cy="364273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807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</TotalTime>
  <Words>486</Words>
  <Application>Microsoft Office PowerPoint</Application>
  <PresentationFormat>Экран (16:9)</PresentationFormat>
  <Paragraphs>91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Calibri Light</vt:lpstr>
      <vt:lpstr>Cera Pro</vt:lpstr>
      <vt:lpstr>Times New Roman</vt:lpstr>
      <vt:lpstr>1_Тема Office</vt:lpstr>
      <vt:lpstr>Презентация PowerPoint</vt:lpstr>
      <vt:lpstr>ОБЩАЯ ИНФОРМАЦИЯ</vt:lpstr>
      <vt:lpstr>СИТУАЦИОННЫЙ ПЛАН</vt:lpstr>
      <vt:lpstr>ФОТОФИКСАЦИЯ СУЩЕСТВУЮЩЕЙ СИТУАЦИИ</vt:lpstr>
      <vt:lpstr>ФОТОФИКСАЦИЯ СУЩЕСТВУЮЩЕЙ СИТУАЦИИ</vt:lpstr>
      <vt:lpstr>ОПИСАНИЕ КОНЦЕПТУАЛЬНЫХ И ПРОЕКТНЫХ РЕШЕНИЙ</vt:lpstr>
      <vt:lpstr>ВИЗУАЛЬНЫЕ ОБРАЗЫ И СХЕМЫ</vt:lpstr>
      <vt:lpstr>ВИЗУАЛЬНЫЕ ОБРАЗЫ И СХЕМЫ</vt:lpstr>
      <vt:lpstr>ВИЗУАЛЬНЫЕ ОБРАЗЫ И СХЕМЫ</vt:lpstr>
      <vt:lpstr>МАЛЫЕ АРХИТЕКТУРНЫЕ ФОРМЫ</vt:lpstr>
      <vt:lpstr>МАЛЫЕ АРХИТЕКТУРНЫЕ ФОРМЫ</vt:lpstr>
      <vt:lpstr>ОЗЕЛЕНЕНИЕ</vt:lpstr>
      <vt:lpstr>ФИНАНСИРОВАНИЕ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«НАИМЕНОВАНИЕ ПРОЕКТА БЛАГОУСТРОЙСТВА»</dc:title>
  <dc:creator>HP-PC</dc:creator>
  <cp:lastModifiedBy>7</cp:lastModifiedBy>
  <cp:revision>66</cp:revision>
  <cp:lastPrinted>2021-01-28T09:48:02Z</cp:lastPrinted>
  <dcterms:created xsi:type="dcterms:W3CDTF">2020-06-29T06:13:42Z</dcterms:created>
  <dcterms:modified xsi:type="dcterms:W3CDTF">2024-01-17T06:25:35Z</dcterms:modified>
</cp:coreProperties>
</file>